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8" r:id="rId7"/>
    <p:sldId id="257" r:id="rId8"/>
    <p:sldId id="261" r:id="rId9"/>
    <p:sldId id="259" r:id="rId10"/>
    <p:sldId id="266" r:id="rId11"/>
    <p:sldId id="260" r:id="rId12"/>
    <p:sldId id="273" r:id="rId13"/>
    <p:sldId id="272" r:id="rId14"/>
    <p:sldId id="270" r:id="rId15"/>
    <p:sldId id="274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B2897-DCA5-4485-82BF-5BA01714A467}" v="65" dt="2020-10-15T14:43:51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828F1-0DCE-49DD-919C-D6A4D8E9481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FA23D332-F632-4A67-91D8-D24948705CA5}">
      <dgm:prSet phldrT="[Texte]" custT="1"/>
      <dgm:spPr/>
      <dgm:t>
        <a:bodyPr/>
        <a:lstStyle/>
        <a:p>
          <a:r>
            <a:rPr lang="fr-CA" sz="2000" dirty="0"/>
            <a:t>Sur l’ensemble de votre cegep</a:t>
          </a:r>
        </a:p>
      </dgm:t>
    </dgm:pt>
    <dgm:pt modelId="{00FD7579-A111-4D5E-96ED-EC8FB2814CC2}" type="parTrans" cxnId="{775FEE0A-8144-4E4A-89BB-88D3BF29A4D3}">
      <dgm:prSet/>
      <dgm:spPr/>
      <dgm:t>
        <a:bodyPr/>
        <a:lstStyle/>
        <a:p>
          <a:endParaRPr lang="fr-CA"/>
        </a:p>
      </dgm:t>
    </dgm:pt>
    <dgm:pt modelId="{A1D52BAF-3663-4E86-BF83-8514C4D37AE2}" type="sibTrans" cxnId="{775FEE0A-8144-4E4A-89BB-88D3BF29A4D3}">
      <dgm:prSet/>
      <dgm:spPr/>
      <dgm:t>
        <a:bodyPr/>
        <a:lstStyle/>
        <a:p>
          <a:endParaRPr lang="fr-CA"/>
        </a:p>
      </dgm:t>
    </dgm:pt>
    <dgm:pt modelId="{89331209-BF67-4B3D-8C20-7355AB30A914}">
      <dgm:prSet phldrT="[Texte]" custT="1"/>
      <dgm:spPr>
        <a:solidFill>
          <a:schemeClr val="bg1">
            <a:alpha val="36000"/>
          </a:schemeClr>
        </a:solidFill>
      </dgm:spPr>
      <dgm:t>
        <a:bodyPr/>
        <a:lstStyle/>
        <a:p>
          <a:endParaRPr lang="fr-CA" sz="2000" dirty="0"/>
        </a:p>
      </dgm:t>
    </dgm:pt>
    <dgm:pt modelId="{E80A81AD-00D4-469C-BCA3-E7B8CEFE9204}" type="sibTrans" cxnId="{76596A8D-4841-42DE-9947-FCA7299857CD}">
      <dgm:prSet/>
      <dgm:spPr/>
      <dgm:t>
        <a:bodyPr/>
        <a:lstStyle/>
        <a:p>
          <a:endParaRPr lang="fr-CA"/>
        </a:p>
      </dgm:t>
    </dgm:pt>
    <dgm:pt modelId="{B4AF6FB7-B9B1-4A89-89AA-F0AF62EEBF48}" type="parTrans" cxnId="{76596A8D-4841-42DE-9947-FCA7299857CD}">
      <dgm:prSet/>
      <dgm:spPr/>
      <dgm:t>
        <a:bodyPr/>
        <a:lstStyle/>
        <a:p>
          <a:endParaRPr lang="fr-CA"/>
        </a:p>
      </dgm:t>
    </dgm:pt>
    <dgm:pt modelId="{557BF02D-7635-43BB-BB35-D955E371259E}" type="pres">
      <dgm:prSet presAssocID="{506828F1-0DCE-49DD-919C-D6A4D8E94818}" presName="Name0" presStyleCnt="0">
        <dgm:presLayoutVars>
          <dgm:dir/>
          <dgm:animOne val="branch"/>
          <dgm:animLvl val="lvl"/>
        </dgm:presLayoutVars>
      </dgm:prSet>
      <dgm:spPr/>
    </dgm:pt>
    <dgm:pt modelId="{310DE823-8153-490E-8394-FE93944C64F7}" type="pres">
      <dgm:prSet presAssocID="{FA23D332-F632-4A67-91D8-D24948705CA5}" presName="chaos" presStyleCnt="0"/>
      <dgm:spPr/>
    </dgm:pt>
    <dgm:pt modelId="{782702B8-0CB2-4D2C-A11E-42EE69FEECAB}" type="pres">
      <dgm:prSet presAssocID="{FA23D332-F632-4A67-91D8-D24948705CA5}" presName="parTx1" presStyleLbl="revTx" presStyleIdx="0" presStyleCnt="1"/>
      <dgm:spPr/>
    </dgm:pt>
    <dgm:pt modelId="{D97B5493-EFE2-4D51-ABD9-174875FE3704}" type="pres">
      <dgm:prSet presAssocID="{FA23D332-F632-4A67-91D8-D24948705CA5}" presName="c1" presStyleLbl="node1" presStyleIdx="0" presStyleCnt="19"/>
      <dgm:spPr/>
    </dgm:pt>
    <dgm:pt modelId="{8F6C15B9-9ECA-46AE-9322-B7D1A563ECFE}" type="pres">
      <dgm:prSet presAssocID="{FA23D332-F632-4A67-91D8-D24948705CA5}" presName="c2" presStyleLbl="node1" presStyleIdx="1" presStyleCnt="19"/>
      <dgm:spPr/>
    </dgm:pt>
    <dgm:pt modelId="{CC1FF67C-6BD1-41A3-B46C-8B71577166B0}" type="pres">
      <dgm:prSet presAssocID="{FA23D332-F632-4A67-91D8-D24948705CA5}" presName="c3" presStyleLbl="node1" presStyleIdx="2" presStyleCnt="19"/>
      <dgm:spPr/>
    </dgm:pt>
    <dgm:pt modelId="{0C9BECA1-6FFF-415F-BDA6-284A9D05132B}" type="pres">
      <dgm:prSet presAssocID="{FA23D332-F632-4A67-91D8-D24948705CA5}" presName="c4" presStyleLbl="node1" presStyleIdx="3" presStyleCnt="19"/>
      <dgm:spPr/>
    </dgm:pt>
    <dgm:pt modelId="{7006DDFD-781F-4092-947E-93333100B039}" type="pres">
      <dgm:prSet presAssocID="{FA23D332-F632-4A67-91D8-D24948705CA5}" presName="c5" presStyleLbl="node1" presStyleIdx="4" presStyleCnt="19"/>
      <dgm:spPr/>
    </dgm:pt>
    <dgm:pt modelId="{77DCC3BC-3517-46B3-92CD-F7F95B7A1319}" type="pres">
      <dgm:prSet presAssocID="{FA23D332-F632-4A67-91D8-D24948705CA5}" presName="c6" presStyleLbl="node1" presStyleIdx="5" presStyleCnt="19"/>
      <dgm:spPr/>
    </dgm:pt>
    <dgm:pt modelId="{F5B9270A-672A-42F1-B212-89B90913E5A7}" type="pres">
      <dgm:prSet presAssocID="{FA23D332-F632-4A67-91D8-D24948705CA5}" presName="c7" presStyleLbl="node1" presStyleIdx="6" presStyleCnt="19"/>
      <dgm:spPr/>
    </dgm:pt>
    <dgm:pt modelId="{D0EC89EC-614D-4422-B48C-6D928B168994}" type="pres">
      <dgm:prSet presAssocID="{FA23D332-F632-4A67-91D8-D24948705CA5}" presName="c8" presStyleLbl="node1" presStyleIdx="7" presStyleCnt="19"/>
      <dgm:spPr/>
    </dgm:pt>
    <dgm:pt modelId="{190D31D6-7136-4EBA-9C9C-E5EEBF65E537}" type="pres">
      <dgm:prSet presAssocID="{FA23D332-F632-4A67-91D8-D24948705CA5}" presName="c9" presStyleLbl="node1" presStyleIdx="8" presStyleCnt="19"/>
      <dgm:spPr/>
    </dgm:pt>
    <dgm:pt modelId="{B65E772D-A025-4EE0-A5B5-F59CF6909483}" type="pres">
      <dgm:prSet presAssocID="{FA23D332-F632-4A67-91D8-D24948705CA5}" presName="c10" presStyleLbl="node1" presStyleIdx="9" presStyleCnt="19"/>
      <dgm:spPr/>
    </dgm:pt>
    <dgm:pt modelId="{082A3F66-B1E3-43C0-B2E5-71A0FCA31BEC}" type="pres">
      <dgm:prSet presAssocID="{FA23D332-F632-4A67-91D8-D24948705CA5}" presName="c11" presStyleLbl="node1" presStyleIdx="10" presStyleCnt="19"/>
      <dgm:spPr/>
    </dgm:pt>
    <dgm:pt modelId="{3B2DA810-A9A9-43B8-814D-AF2709E64103}" type="pres">
      <dgm:prSet presAssocID="{FA23D332-F632-4A67-91D8-D24948705CA5}" presName="c12" presStyleLbl="node1" presStyleIdx="11" presStyleCnt="19"/>
      <dgm:spPr/>
    </dgm:pt>
    <dgm:pt modelId="{7037DA06-63B9-4458-A4A8-65EF1AC4B87C}" type="pres">
      <dgm:prSet presAssocID="{FA23D332-F632-4A67-91D8-D24948705CA5}" presName="c13" presStyleLbl="node1" presStyleIdx="12" presStyleCnt="19"/>
      <dgm:spPr/>
    </dgm:pt>
    <dgm:pt modelId="{FF2FB9A8-1457-4CAB-8CF8-AB9C67650640}" type="pres">
      <dgm:prSet presAssocID="{FA23D332-F632-4A67-91D8-D24948705CA5}" presName="c14" presStyleLbl="node1" presStyleIdx="13" presStyleCnt="19"/>
      <dgm:spPr/>
    </dgm:pt>
    <dgm:pt modelId="{4D8F7B40-75FB-4440-A2D7-BA47C1B7B6F6}" type="pres">
      <dgm:prSet presAssocID="{FA23D332-F632-4A67-91D8-D24948705CA5}" presName="c15" presStyleLbl="node1" presStyleIdx="14" presStyleCnt="19"/>
      <dgm:spPr/>
    </dgm:pt>
    <dgm:pt modelId="{13F90CA5-7E87-43CF-B246-2BD3F571344E}" type="pres">
      <dgm:prSet presAssocID="{FA23D332-F632-4A67-91D8-D24948705CA5}" presName="c16" presStyleLbl="node1" presStyleIdx="15" presStyleCnt="19"/>
      <dgm:spPr/>
    </dgm:pt>
    <dgm:pt modelId="{92CD7945-2D2C-486B-AF28-09AB1AD29338}" type="pres">
      <dgm:prSet presAssocID="{FA23D332-F632-4A67-91D8-D24948705CA5}" presName="c17" presStyleLbl="node1" presStyleIdx="16" presStyleCnt="19"/>
      <dgm:spPr/>
    </dgm:pt>
    <dgm:pt modelId="{F6CC3855-D395-48DD-9801-C5CCE2FF6C48}" type="pres">
      <dgm:prSet presAssocID="{FA23D332-F632-4A67-91D8-D24948705CA5}" presName="c18" presStyleLbl="node1" presStyleIdx="17" presStyleCnt="19"/>
      <dgm:spPr/>
    </dgm:pt>
    <dgm:pt modelId="{842E68B7-38D0-456D-ACC0-8D131BCCF1DF}" type="pres">
      <dgm:prSet presAssocID="{A1D52BAF-3663-4E86-BF83-8514C4D37AE2}" presName="chevronComposite1" presStyleCnt="0"/>
      <dgm:spPr/>
    </dgm:pt>
    <dgm:pt modelId="{5E37A45C-B9B9-4D1B-9B05-BF4B15A8A270}" type="pres">
      <dgm:prSet presAssocID="{A1D52BAF-3663-4E86-BF83-8514C4D37AE2}" presName="chevron1" presStyleLbl="sibTrans2D1" presStyleIdx="0" presStyleCnt="2" custScaleX="45838" custScaleY="23936"/>
      <dgm:spPr/>
    </dgm:pt>
    <dgm:pt modelId="{9DDA5216-DD48-454A-A2D2-B66A11C53EC0}" type="pres">
      <dgm:prSet presAssocID="{A1D52BAF-3663-4E86-BF83-8514C4D37AE2}" presName="spChevron1" presStyleCnt="0"/>
      <dgm:spPr/>
    </dgm:pt>
    <dgm:pt modelId="{11EF21D5-3AD7-4231-A675-5ACE0A438205}" type="pres">
      <dgm:prSet presAssocID="{A1D52BAF-3663-4E86-BF83-8514C4D37AE2}" presName="overlap" presStyleCnt="0"/>
      <dgm:spPr/>
    </dgm:pt>
    <dgm:pt modelId="{1B0DFB8F-6C13-4C00-AEFB-44A06BD3AD43}" type="pres">
      <dgm:prSet presAssocID="{A1D52BAF-3663-4E86-BF83-8514C4D37AE2}" presName="chevronComposite2" presStyleCnt="0"/>
      <dgm:spPr/>
    </dgm:pt>
    <dgm:pt modelId="{8F0D03D4-E642-4595-93B6-F199224D4F62}" type="pres">
      <dgm:prSet presAssocID="{A1D52BAF-3663-4E86-BF83-8514C4D37AE2}" presName="chevron2" presStyleLbl="sibTrans2D1" presStyleIdx="1" presStyleCnt="2" custScaleX="74819" custScaleY="21841"/>
      <dgm:spPr/>
    </dgm:pt>
    <dgm:pt modelId="{AACDC3BA-587C-4E2F-B850-88269EAB0E11}" type="pres">
      <dgm:prSet presAssocID="{A1D52BAF-3663-4E86-BF83-8514C4D37AE2}" presName="spChevron2" presStyleCnt="0"/>
      <dgm:spPr/>
    </dgm:pt>
    <dgm:pt modelId="{1D452A4F-5475-46B9-BDCE-E796EE3D8F79}" type="pres">
      <dgm:prSet presAssocID="{89331209-BF67-4B3D-8C20-7355AB30A914}" presName="last" presStyleCnt="0"/>
      <dgm:spPr/>
    </dgm:pt>
    <dgm:pt modelId="{28952CCB-8073-4B33-84F2-AEA31A9E173F}" type="pres">
      <dgm:prSet presAssocID="{89331209-BF67-4B3D-8C20-7355AB30A914}" presName="circleTx" presStyleLbl="node1" presStyleIdx="18" presStyleCnt="19" custScaleX="185184" custScaleY="79138"/>
      <dgm:spPr/>
    </dgm:pt>
    <dgm:pt modelId="{26A41F05-579C-4C01-8AE3-4BD26EA5E74F}" type="pres">
      <dgm:prSet presAssocID="{89331209-BF67-4B3D-8C20-7355AB30A914}" presName="spN" presStyleCnt="0"/>
      <dgm:spPr/>
    </dgm:pt>
  </dgm:ptLst>
  <dgm:cxnLst>
    <dgm:cxn modelId="{775FEE0A-8144-4E4A-89BB-88D3BF29A4D3}" srcId="{506828F1-0DCE-49DD-919C-D6A4D8E94818}" destId="{FA23D332-F632-4A67-91D8-D24948705CA5}" srcOrd="0" destOrd="0" parTransId="{00FD7579-A111-4D5E-96ED-EC8FB2814CC2}" sibTransId="{A1D52BAF-3663-4E86-BF83-8514C4D37AE2}"/>
    <dgm:cxn modelId="{76596A8D-4841-42DE-9947-FCA7299857CD}" srcId="{506828F1-0DCE-49DD-919C-D6A4D8E94818}" destId="{89331209-BF67-4B3D-8C20-7355AB30A914}" srcOrd="1" destOrd="0" parTransId="{B4AF6FB7-B9B1-4A89-89AA-F0AF62EEBF48}" sibTransId="{E80A81AD-00D4-469C-BCA3-E7B8CEFE9204}"/>
    <dgm:cxn modelId="{AEB4A5B5-F092-45B0-8D23-46D68776CE74}" type="presOf" srcId="{FA23D332-F632-4A67-91D8-D24948705CA5}" destId="{782702B8-0CB2-4D2C-A11E-42EE69FEECAB}" srcOrd="0" destOrd="0" presId="urn:microsoft.com/office/officeart/2009/3/layout/RandomtoResultProcess"/>
    <dgm:cxn modelId="{C1C4EECE-F6AA-49DB-979A-F05773BD2225}" type="presOf" srcId="{506828F1-0DCE-49DD-919C-D6A4D8E94818}" destId="{557BF02D-7635-43BB-BB35-D955E371259E}" srcOrd="0" destOrd="0" presId="urn:microsoft.com/office/officeart/2009/3/layout/RandomtoResultProcess"/>
    <dgm:cxn modelId="{F01C79D1-213F-466C-8AD1-AEFA4471DE1B}" type="presOf" srcId="{89331209-BF67-4B3D-8C20-7355AB30A914}" destId="{28952CCB-8073-4B33-84F2-AEA31A9E173F}" srcOrd="0" destOrd="0" presId="urn:microsoft.com/office/officeart/2009/3/layout/RandomtoResultProcess"/>
    <dgm:cxn modelId="{F973BDEA-5A85-4972-9B88-CF73812EE256}" type="presParOf" srcId="{557BF02D-7635-43BB-BB35-D955E371259E}" destId="{310DE823-8153-490E-8394-FE93944C64F7}" srcOrd="0" destOrd="0" presId="urn:microsoft.com/office/officeart/2009/3/layout/RandomtoResultProcess"/>
    <dgm:cxn modelId="{CDAE173D-F337-4D46-BCB1-CA0D9106AFFE}" type="presParOf" srcId="{310DE823-8153-490E-8394-FE93944C64F7}" destId="{782702B8-0CB2-4D2C-A11E-42EE69FEECAB}" srcOrd="0" destOrd="0" presId="urn:microsoft.com/office/officeart/2009/3/layout/RandomtoResultProcess"/>
    <dgm:cxn modelId="{5FD9E02D-1B61-4351-8C12-3B0FA2D7A834}" type="presParOf" srcId="{310DE823-8153-490E-8394-FE93944C64F7}" destId="{D97B5493-EFE2-4D51-ABD9-174875FE3704}" srcOrd="1" destOrd="0" presId="urn:microsoft.com/office/officeart/2009/3/layout/RandomtoResultProcess"/>
    <dgm:cxn modelId="{21EC9753-D082-486F-8D18-01E6516781A3}" type="presParOf" srcId="{310DE823-8153-490E-8394-FE93944C64F7}" destId="{8F6C15B9-9ECA-46AE-9322-B7D1A563ECFE}" srcOrd="2" destOrd="0" presId="urn:microsoft.com/office/officeart/2009/3/layout/RandomtoResultProcess"/>
    <dgm:cxn modelId="{F5C6EE0F-A671-4ADC-A3A5-8F26A48A0FF6}" type="presParOf" srcId="{310DE823-8153-490E-8394-FE93944C64F7}" destId="{CC1FF67C-6BD1-41A3-B46C-8B71577166B0}" srcOrd="3" destOrd="0" presId="urn:microsoft.com/office/officeart/2009/3/layout/RandomtoResultProcess"/>
    <dgm:cxn modelId="{4D894780-24CF-4F5A-9E34-4125A1A20A16}" type="presParOf" srcId="{310DE823-8153-490E-8394-FE93944C64F7}" destId="{0C9BECA1-6FFF-415F-BDA6-284A9D05132B}" srcOrd="4" destOrd="0" presId="urn:microsoft.com/office/officeart/2009/3/layout/RandomtoResultProcess"/>
    <dgm:cxn modelId="{C1FAFD33-868C-492B-8BD4-C0C317505A58}" type="presParOf" srcId="{310DE823-8153-490E-8394-FE93944C64F7}" destId="{7006DDFD-781F-4092-947E-93333100B039}" srcOrd="5" destOrd="0" presId="urn:microsoft.com/office/officeart/2009/3/layout/RandomtoResultProcess"/>
    <dgm:cxn modelId="{676A4164-8C7D-48F3-838D-F7B82BBEBC01}" type="presParOf" srcId="{310DE823-8153-490E-8394-FE93944C64F7}" destId="{77DCC3BC-3517-46B3-92CD-F7F95B7A1319}" srcOrd="6" destOrd="0" presId="urn:microsoft.com/office/officeart/2009/3/layout/RandomtoResultProcess"/>
    <dgm:cxn modelId="{F73A5809-B5EF-4A06-A3B0-4A7312AF833E}" type="presParOf" srcId="{310DE823-8153-490E-8394-FE93944C64F7}" destId="{F5B9270A-672A-42F1-B212-89B90913E5A7}" srcOrd="7" destOrd="0" presId="urn:microsoft.com/office/officeart/2009/3/layout/RandomtoResultProcess"/>
    <dgm:cxn modelId="{0C06860A-3AE8-4655-89F7-7B4D600D2643}" type="presParOf" srcId="{310DE823-8153-490E-8394-FE93944C64F7}" destId="{D0EC89EC-614D-4422-B48C-6D928B168994}" srcOrd="8" destOrd="0" presId="urn:microsoft.com/office/officeart/2009/3/layout/RandomtoResultProcess"/>
    <dgm:cxn modelId="{03295742-979F-41C3-AD49-B4F63EBA00D4}" type="presParOf" srcId="{310DE823-8153-490E-8394-FE93944C64F7}" destId="{190D31D6-7136-4EBA-9C9C-E5EEBF65E537}" srcOrd="9" destOrd="0" presId="urn:microsoft.com/office/officeart/2009/3/layout/RandomtoResultProcess"/>
    <dgm:cxn modelId="{1DF2B7EA-ECCB-4C56-A6E2-E7F26FC1E996}" type="presParOf" srcId="{310DE823-8153-490E-8394-FE93944C64F7}" destId="{B65E772D-A025-4EE0-A5B5-F59CF6909483}" srcOrd="10" destOrd="0" presId="urn:microsoft.com/office/officeart/2009/3/layout/RandomtoResultProcess"/>
    <dgm:cxn modelId="{7CFED44C-C16F-4C9D-A7CB-32CBFB6ADEAC}" type="presParOf" srcId="{310DE823-8153-490E-8394-FE93944C64F7}" destId="{082A3F66-B1E3-43C0-B2E5-71A0FCA31BEC}" srcOrd="11" destOrd="0" presId="urn:microsoft.com/office/officeart/2009/3/layout/RandomtoResultProcess"/>
    <dgm:cxn modelId="{A761D13D-0BEA-4995-8CF8-D24290299C2B}" type="presParOf" srcId="{310DE823-8153-490E-8394-FE93944C64F7}" destId="{3B2DA810-A9A9-43B8-814D-AF2709E64103}" srcOrd="12" destOrd="0" presId="urn:microsoft.com/office/officeart/2009/3/layout/RandomtoResultProcess"/>
    <dgm:cxn modelId="{443E8205-96B9-4FAB-AAE1-3129A6BCE4FB}" type="presParOf" srcId="{310DE823-8153-490E-8394-FE93944C64F7}" destId="{7037DA06-63B9-4458-A4A8-65EF1AC4B87C}" srcOrd="13" destOrd="0" presId="urn:microsoft.com/office/officeart/2009/3/layout/RandomtoResultProcess"/>
    <dgm:cxn modelId="{4F82656B-DE36-424E-8027-AEFF21E51AAC}" type="presParOf" srcId="{310DE823-8153-490E-8394-FE93944C64F7}" destId="{FF2FB9A8-1457-4CAB-8CF8-AB9C67650640}" srcOrd="14" destOrd="0" presId="urn:microsoft.com/office/officeart/2009/3/layout/RandomtoResultProcess"/>
    <dgm:cxn modelId="{141190D2-9C0D-4BC1-B15D-8B0FF669B24C}" type="presParOf" srcId="{310DE823-8153-490E-8394-FE93944C64F7}" destId="{4D8F7B40-75FB-4440-A2D7-BA47C1B7B6F6}" srcOrd="15" destOrd="0" presId="urn:microsoft.com/office/officeart/2009/3/layout/RandomtoResultProcess"/>
    <dgm:cxn modelId="{7B1F212B-500D-467C-A17E-B6A596DA0648}" type="presParOf" srcId="{310DE823-8153-490E-8394-FE93944C64F7}" destId="{13F90CA5-7E87-43CF-B246-2BD3F571344E}" srcOrd="16" destOrd="0" presId="urn:microsoft.com/office/officeart/2009/3/layout/RandomtoResultProcess"/>
    <dgm:cxn modelId="{3085B0D5-FA24-4DC2-8B85-E03B6FD7CE7B}" type="presParOf" srcId="{310DE823-8153-490E-8394-FE93944C64F7}" destId="{92CD7945-2D2C-486B-AF28-09AB1AD29338}" srcOrd="17" destOrd="0" presId="urn:microsoft.com/office/officeart/2009/3/layout/RandomtoResultProcess"/>
    <dgm:cxn modelId="{37A94233-8EA4-42BD-8ABE-2CCDE2D0CD11}" type="presParOf" srcId="{310DE823-8153-490E-8394-FE93944C64F7}" destId="{F6CC3855-D395-48DD-9801-C5CCE2FF6C48}" srcOrd="18" destOrd="0" presId="urn:microsoft.com/office/officeart/2009/3/layout/RandomtoResultProcess"/>
    <dgm:cxn modelId="{D2C6B8E7-E0E0-443B-93BA-A3ED148E922A}" type="presParOf" srcId="{557BF02D-7635-43BB-BB35-D955E371259E}" destId="{842E68B7-38D0-456D-ACC0-8D131BCCF1DF}" srcOrd="1" destOrd="0" presId="urn:microsoft.com/office/officeart/2009/3/layout/RandomtoResultProcess"/>
    <dgm:cxn modelId="{43639F80-0C58-4B51-8D7F-42DF0DEC601C}" type="presParOf" srcId="{842E68B7-38D0-456D-ACC0-8D131BCCF1DF}" destId="{5E37A45C-B9B9-4D1B-9B05-BF4B15A8A270}" srcOrd="0" destOrd="0" presId="urn:microsoft.com/office/officeart/2009/3/layout/RandomtoResultProcess"/>
    <dgm:cxn modelId="{205AFEDB-3B3B-4D48-AFC0-4DD0C6AC0154}" type="presParOf" srcId="{842E68B7-38D0-456D-ACC0-8D131BCCF1DF}" destId="{9DDA5216-DD48-454A-A2D2-B66A11C53EC0}" srcOrd="1" destOrd="0" presId="urn:microsoft.com/office/officeart/2009/3/layout/RandomtoResultProcess"/>
    <dgm:cxn modelId="{B3B03119-1956-4B5E-B98F-89ECD67D57A2}" type="presParOf" srcId="{557BF02D-7635-43BB-BB35-D955E371259E}" destId="{11EF21D5-3AD7-4231-A675-5ACE0A438205}" srcOrd="2" destOrd="0" presId="urn:microsoft.com/office/officeart/2009/3/layout/RandomtoResultProcess"/>
    <dgm:cxn modelId="{40339A42-A82A-4F2B-9FE7-FD935D1C9586}" type="presParOf" srcId="{557BF02D-7635-43BB-BB35-D955E371259E}" destId="{1B0DFB8F-6C13-4C00-AEFB-44A06BD3AD43}" srcOrd="3" destOrd="0" presId="urn:microsoft.com/office/officeart/2009/3/layout/RandomtoResultProcess"/>
    <dgm:cxn modelId="{6130B078-FB2E-486F-B401-A682EFB3B647}" type="presParOf" srcId="{1B0DFB8F-6C13-4C00-AEFB-44A06BD3AD43}" destId="{8F0D03D4-E642-4595-93B6-F199224D4F62}" srcOrd="0" destOrd="0" presId="urn:microsoft.com/office/officeart/2009/3/layout/RandomtoResultProcess"/>
    <dgm:cxn modelId="{3B526320-1127-4490-87EF-56CFFEA8264C}" type="presParOf" srcId="{1B0DFB8F-6C13-4C00-AEFB-44A06BD3AD43}" destId="{AACDC3BA-587C-4E2F-B850-88269EAB0E11}" srcOrd="1" destOrd="0" presId="urn:microsoft.com/office/officeart/2009/3/layout/RandomtoResultProcess"/>
    <dgm:cxn modelId="{D46AED1D-82F1-4E98-8DAC-9A3713C3EAAE}" type="presParOf" srcId="{557BF02D-7635-43BB-BB35-D955E371259E}" destId="{1D452A4F-5475-46B9-BDCE-E796EE3D8F79}" srcOrd="4" destOrd="0" presId="urn:microsoft.com/office/officeart/2009/3/layout/RandomtoResultProcess"/>
    <dgm:cxn modelId="{CA3510C0-9A90-4482-8BEA-F2DCEE4CBD47}" type="presParOf" srcId="{1D452A4F-5475-46B9-BDCE-E796EE3D8F79}" destId="{28952CCB-8073-4B33-84F2-AEA31A9E173F}" srcOrd="0" destOrd="0" presId="urn:microsoft.com/office/officeart/2009/3/layout/RandomtoResultProcess"/>
    <dgm:cxn modelId="{57932DD4-3DA5-4E17-B3B1-101EB3C81572}" type="presParOf" srcId="{1D452A4F-5475-46B9-BDCE-E796EE3D8F79}" destId="{26A41F05-579C-4C01-8AE3-4BD26EA5E74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702B8-0CB2-4D2C-A11E-42EE69FEECAB}">
      <dsp:nvSpPr>
        <dsp:cNvPr id="0" name=""/>
        <dsp:cNvSpPr/>
      </dsp:nvSpPr>
      <dsp:spPr>
        <a:xfrm>
          <a:off x="1354881" y="832007"/>
          <a:ext cx="2272397" cy="748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Sur l’ensemble de votre cegep</a:t>
          </a:r>
        </a:p>
      </dsp:txBody>
      <dsp:txXfrm>
        <a:off x="1354881" y="832007"/>
        <a:ext cx="2272397" cy="748858"/>
      </dsp:txXfrm>
    </dsp:sp>
    <dsp:sp modelId="{D97B5493-EFE2-4D51-ABD9-174875FE3704}">
      <dsp:nvSpPr>
        <dsp:cNvPr id="0" name=""/>
        <dsp:cNvSpPr/>
      </dsp:nvSpPr>
      <dsp:spPr>
        <a:xfrm>
          <a:off x="1352299" y="604251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C15B9-9ECA-46AE-9322-B7D1A563ECFE}">
      <dsp:nvSpPr>
        <dsp:cNvPr id="0" name=""/>
        <dsp:cNvSpPr/>
      </dsp:nvSpPr>
      <dsp:spPr>
        <a:xfrm>
          <a:off x="1478830" y="351189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FF67C-6BD1-41A3-B46C-8B71577166B0}">
      <dsp:nvSpPr>
        <dsp:cNvPr id="0" name=""/>
        <dsp:cNvSpPr/>
      </dsp:nvSpPr>
      <dsp:spPr>
        <a:xfrm>
          <a:off x="1782505" y="401801"/>
          <a:ext cx="284049" cy="284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BECA1-6FFF-415F-BDA6-284A9D05132B}">
      <dsp:nvSpPr>
        <dsp:cNvPr id="0" name=""/>
        <dsp:cNvSpPr/>
      </dsp:nvSpPr>
      <dsp:spPr>
        <a:xfrm>
          <a:off x="2035567" y="123433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6DDFD-781F-4092-947E-93333100B039}">
      <dsp:nvSpPr>
        <dsp:cNvPr id="0" name=""/>
        <dsp:cNvSpPr/>
      </dsp:nvSpPr>
      <dsp:spPr>
        <a:xfrm>
          <a:off x="2364548" y="22208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CC3BC-3517-46B3-92CD-F7F95B7A1319}">
      <dsp:nvSpPr>
        <dsp:cNvPr id="0" name=""/>
        <dsp:cNvSpPr/>
      </dsp:nvSpPr>
      <dsp:spPr>
        <a:xfrm>
          <a:off x="2769448" y="199351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9270A-672A-42F1-B212-89B90913E5A7}">
      <dsp:nvSpPr>
        <dsp:cNvPr id="0" name=""/>
        <dsp:cNvSpPr/>
      </dsp:nvSpPr>
      <dsp:spPr>
        <a:xfrm>
          <a:off x="3022511" y="325882"/>
          <a:ext cx="284049" cy="284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C89EC-614D-4422-B48C-6D928B168994}">
      <dsp:nvSpPr>
        <dsp:cNvPr id="0" name=""/>
        <dsp:cNvSpPr/>
      </dsp:nvSpPr>
      <dsp:spPr>
        <a:xfrm>
          <a:off x="3376798" y="604251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D31D6-7136-4EBA-9C9C-E5EEBF65E537}">
      <dsp:nvSpPr>
        <dsp:cNvPr id="0" name=""/>
        <dsp:cNvSpPr/>
      </dsp:nvSpPr>
      <dsp:spPr>
        <a:xfrm>
          <a:off x="3528636" y="882620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E772D-A025-4EE0-A5B5-F59CF6909483}">
      <dsp:nvSpPr>
        <dsp:cNvPr id="0" name=""/>
        <dsp:cNvSpPr/>
      </dsp:nvSpPr>
      <dsp:spPr>
        <a:xfrm>
          <a:off x="2212711" y="351189"/>
          <a:ext cx="464808" cy="464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A3F66-B1E3-43C0-B2E5-71A0FCA31BEC}">
      <dsp:nvSpPr>
        <dsp:cNvPr id="0" name=""/>
        <dsp:cNvSpPr/>
      </dsp:nvSpPr>
      <dsp:spPr>
        <a:xfrm>
          <a:off x="1225767" y="1312826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DA810-A9A9-43B8-814D-AF2709E64103}">
      <dsp:nvSpPr>
        <dsp:cNvPr id="0" name=""/>
        <dsp:cNvSpPr/>
      </dsp:nvSpPr>
      <dsp:spPr>
        <a:xfrm>
          <a:off x="1377605" y="1540582"/>
          <a:ext cx="284049" cy="284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7DA06-63B9-4458-A4A8-65EF1AC4B87C}">
      <dsp:nvSpPr>
        <dsp:cNvPr id="0" name=""/>
        <dsp:cNvSpPr/>
      </dsp:nvSpPr>
      <dsp:spPr>
        <a:xfrm>
          <a:off x="1757199" y="1743032"/>
          <a:ext cx="413163" cy="413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FB9A8-1457-4CAB-8CF8-AB9C67650640}">
      <dsp:nvSpPr>
        <dsp:cNvPr id="0" name=""/>
        <dsp:cNvSpPr/>
      </dsp:nvSpPr>
      <dsp:spPr>
        <a:xfrm>
          <a:off x="2288630" y="2072013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F7B40-75FB-4440-A2D7-BA47C1B7B6F6}">
      <dsp:nvSpPr>
        <dsp:cNvPr id="0" name=""/>
        <dsp:cNvSpPr/>
      </dsp:nvSpPr>
      <dsp:spPr>
        <a:xfrm>
          <a:off x="2389855" y="1743032"/>
          <a:ext cx="284049" cy="284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90CA5-7E87-43CF-B246-2BD3F571344E}">
      <dsp:nvSpPr>
        <dsp:cNvPr id="0" name=""/>
        <dsp:cNvSpPr/>
      </dsp:nvSpPr>
      <dsp:spPr>
        <a:xfrm>
          <a:off x="2642917" y="2097320"/>
          <a:ext cx="180758" cy="180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D7945-2D2C-486B-AF28-09AB1AD29338}">
      <dsp:nvSpPr>
        <dsp:cNvPr id="0" name=""/>
        <dsp:cNvSpPr/>
      </dsp:nvSpPr>
      <dsp:spPr>
        <a:xfrm>
          <a:off x="2870673" y="1692420"/>
          <a:ext cx="413163" cy="413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C3855-D395-48DD-9801-C5CCE2FF6C48}">
      <dsp:nvSpPr>
        <dsp:cNvPr id="0" name=""/>
        <dsp:cNvSpPr/>
      </dsp:nvSpPr>
      <dsp:spPr>
        <a:xfrm>
          <a:off x="3427411" y="1591195"/>
          <a:ext cx="284049" cy="2840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7A45C-B9B9-4D1B-9B05-BF4B15A8A270}">
      <dsp:nvSpPr>
        <dsp:cNvPr id="0" name=""/>
        <dsp:cNvSpPr/>
      </dsp:nvSpPr>
      <dsp:spPr>
        <a:xfrm>
          <a:off x="3937374" y="1007080"/>
          <a:ext cx="382386" cy="38120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D03D4-E642-4595-93B6-F199224D4F62}">
      <dsp:nvSpPr>
        <dsp:cNvPr id="0" name=""/>
        <dsp:cNvSpPr/>
      </dsp:nvSpPr>
      <dsp:spPr>
        <a:xfrm>
          <a:off x="4273117" y="1023762"/>
          <a:ext cx="624150" cy="347840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52CCB-8073-4B33-84F2-AEA31A9E173F}">
      <dsp:nvSpPr>
        <dsp:cNvPr id="0" name=""/>
        <dsp:cNvSpPr/>
      </dsp:nvSpPr>
      <dsp:spPr>
        <a:xfrm>
          <a:off x="4897267" y="471485"/>
          <a:ext cx="3581196" cy="1530416"/>
        </a:xfrm>
        <a:prstGeom prst="ellipse">
          <a:avLst/>
        </a:prstGeom>
        <a:solidFill>
          <a:schemeClr val="bg1">
            <a:alpha val="3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2000" kern="1200" dirty="0"/>
        </a:p>
      </dsp:txBody>
      <dsp:txXfrm>
        <a:off x="5421721" y="695609"/>
        <a:ext cx="2532288" cy="108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BBF66-2EC0-4E8E-9D18-189635A16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94B939-5D8E-4785-8FF6-E6AB66ED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9FF7C2-E779-4B5F-95B1-462D3295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356EA-2A48-458C-866B-80DC06E8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6B2FF-E2BC-460B-9075-826772AD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370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DFD417-0968-4C5A-8D23-D66970AF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E6A82B-6190-455B-8D97-22A916F2A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4A452-41AA-465A-830E-87316CB8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B1C5A2-E468-4805-98E9-17A97A8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BBF6B4-95ED-42D6-B465-67F1D186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339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A5E0F0-D9A4-41AC-86A9-3D6D097CE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F9B79A-0FBD-4732-9B1B-D21C06C40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27F759-9897-496F-B6E0-C8501AF1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4AF16-BB1D-42A2-93D1-B93B5F4F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A4D0D0-7580-46CE-9FC7-DB5A6D4A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044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6F552-381B-48A0-AADA-C96EB436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642C58-C871-42A0-8233-E484466BD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0F4EB-1F6C-4B42-9C5D-BBF8AD0B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817F63-53C4-4F42-BB8E-B75F861C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92898D-F39F-4F48-92D3-96CAC500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070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DD6F7F-C44A-4307-9443-9C618A36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985AB7-137D-4305-BEA9-A238E4490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1686E7-BD27-460D-B1E0-53D67E90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6ED5DD-BCC3-4E17-9120-45D70D91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408F0-15BC-42F5-B696-8937B873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686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E167B-AF7D-4356-AC37-B409F911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EF195B-0B60-47E4-B5BD-78A841932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2EA8EF-240B-491F-B270-F6B7B3E7F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1D41D5-B1F0-4136-B03B-D114FE245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EBFFD1-9007-4BB2-9C31-89AFA410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0F4BD1-652B-4BEE-AFD3-EAEAF5E2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786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2AC3F-4E1A-499D-B804-70C7E1A0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FF23AD-E692-4368-8AA1-57A685AB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6325CA-9823-42C7-8BAD-342D05AD1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60BDEB-2A2A-4928-95F0-727D63FC5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9B0B60-10AD-43A2-A4DF-8FE96A6DF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6B8459-6FDF-41F3-98EC-590E97F5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CB9415-B4AF-4CDC-A6E4-5B484989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0A8F40-2475-4279-9392-E98837AD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470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AD39C-B943-47BA-8BB9-C02E6A1E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F830EB-06C9-4DF6-BCBF-BFC18266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640899-11F3-4EDB-9836-F95C3B2B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DADB10-9422-4769-8D33-6F3B198E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075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6090B7-5D4D-4547-91A4-F44E73109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26A8BB-AA29-4751-9510-93DB3EA5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7525C-EC08-4AD5-9111-685A69F1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527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E3468-CE1D-46C4-B06C-EB2720DB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A7E40B-5675-435B-BC9B-B510CCBE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29BDB7-D76B-4BDC-ACEA-60F9AA81B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1E70EE-7445-4683-A1CC-79147E6E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802E06-309E-4486-9A64-5754D750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71496A-29D4-40EB-A67D-4901C862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091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9A9FA-6123-4316-8DEF-2BC6CC0B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E2AE30-0855-496E-9CAF-256B02C3F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226345-E59E-419A-8EB3-2766D95F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526E51-B578-4409-8B45-5C362621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54D5C4-6079-4BAC-B11C-672E20A43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461770-B168-464B-B898-F81F1FB9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332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A7ECAB4-F7E7-4BCE-8687-76674EBA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CA9784-2CFE-4645-8B58-063E3442B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9B2F35-D471-4666-95F2-9E1732B4C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93DA-9207-403F-8853-7BC36D064D30}" type="datetimeFigureOut">
              <a:rPr lang="fr-CA" smtClean="0"/>
              <a:t>2020-10-19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F2AA0-F44D-41E6-BEC7-4BF6EBCCB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E33692-2E39-4684-8E8E-72A06851C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8693-48D5-46D4-BDC1-215B7909CBB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407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4a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e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audio" Target="../media/media1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10" Type="http://schemas.openxmlformats.org/officeDocument/2006/relationships/image" Target="../media/image2.png"/><Relationship Id="rId4" Type="http://schemas.openxmlformats.org/officeDocument/2006/relationships/tags" Target="../tags/tag41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43.xml"/><Relationship Id="rId6" Type="http://schemas.openxmlformats.org/officeDocument/2006/relationships/image" Target="../media/image2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6.xml"/><Relationship Id="rId7" Type="http://schemas.openxmlformats.org/officeDocument/2006/relationships/image" Target="../media/image18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6.xml"/><Relationship Id="rId5" Type="http://schemas.openxmlformats.org/officeDocument/2006/relationships/audio" Target="../media/media12.m4a"/><Relationship Id="rId4" Type="http://schemas.microsoft.com/office/2007/relationships/media" Target="../media/media1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diagramColors" Target="../diagrams/colors1.xml"/><Relationship Id="rId3" Type="http://schemas.openxmlformats.org/officeDocument/2006/relationships/tags" Target="../tags/tag10.xml"/><Relationship Id="rId7" Type="http://schemas.openxmlformats.org/officeDocument/2006/relationships/audio" Target="../media/media2.m4a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media" Target="../media/media2.m4a"/><Relationship Id="rId11" Type="http://schemas.openxmlformats.org/officeDocument/2006/relationships/diagramLayout" Target="../diagrams/layout1.xml"/><Relationship Id="rId5" Type="http://schemas.openxmlformats.org/officeDocument/2006/relationships/tags" Target="../tags/tag12.xml"/><Relationship Id="rId15" Type="http://schemas.openxmlformats.org/officeDocument/2006/relationships/image" Target="../media/image2.png"/><Relationship Id="rId10" Type="http://schemas.openxmlformats.org/officeDocument/2006/relationships/diagramData" Target="../diagrams/data1.xml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6.xml"/><Relationship Id="rId7" Type="http://schemas.openxmlformats.org/officeDocument/2006/relationships/audio" Target="../media/media3.m4a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microsoft.com/office/2007/relationships/media" Target="../media/media3.m4a"/><Relationship Id="rId11" Type="http://schemas.openxmlformats.org/officeDocument/2006/relationships/image" Target="../media/image2.png"/><Relationship Id="rId5" Type="http://schemas.openxmlformats.org/officeDocument/2006/relationships/tags" Target="../tags/tag18.xml"/><Relationship Id="rId10" Type="http://schemas.openxmlformats.org/officeDocument/2006/relationships/image" Target="../media/image3.pn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7" Type="http://schemas.openxmlformats.org/officeDocument/2006/relationships/audio" Target="../media/media4.m4a"/><Relationship Id="rId12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microsoft.com/office/2007/relationships/media" Target="../media/media4.m4a"/><Relationship Id="rId11" Type="http://schemas.openxmlformats.org/officeDocument/2006/relationships/image" Target="../media/image6.jpeg"/><Relationship Id="rId5" Type="http://schemas.openxmlformats.org/officeDocument/2006/relationships/tags" Target="../tags/tag24.xml"/><Relationship Id="rId10" Type="http://schemas.openxmlformats.org/officeDocument/2006/relationships/image" Target="../media/image5.png"/><Relationship Id="rId4" Type="http://schemas.openxmlformats.org/officeDocument/2006/relationships/tags" Target="../tags/tag2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2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7" Type="http://schemas.openxmlformats.org/officeDocument/2006/relationships/audio" Target="../media/media6.m4a"/><Relationship Id="rId12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microsoft.com/office/2007/relationships/media" Target="../media/media6.m4a"/><Relationship Id="rId11" Type="http://schemas.openxmlformats.org/officeDocument/2006/relationships/image" Target="../media/image11.png"/><Relationship Id="rId5" Type="http://schemas.openxmlformats.org/officeDocument/2006/relationships/tags" Target="../tags/tag30.xml"/><Relationship Id="rId10" Type="http://schemas.openxmlformats.org/officeDocument/2006/relationships/image" Target="../media/image10.jpeg"/><Relationship Id="rId4" Type="http://schemas.openxmlformats.org/officeDocument/2006/relationships/tags" Target="../tags/tag29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audio" Target="../media/media8.m4a"/><Relationship Id="rId5" Type="http://schemas.microsoft.com/office/2007/relationships/media" Target="../media/media8.m4a"/><Relationship Id="rId4" Type="http://schemas.openxmlformats.org/officeDocument/2006/relationships/tags" Target="../tags/tag36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9.m4a"/><Relationship Id="rId7" Type="http://schemas.openxmlformats.org/officeDocument/2006/relationships/image" Target="../media/image15.jpeg"/><Relationship Id="rId2" Type="http://schemas.microsoft.com/office/2007/relationships/media" Target="../media/media9.m4a"/><Relationship Id="rId1" Type="http://schemas.openxmlformats.org/officeDocument/2006/relationships/tags" Target="../tags/tag37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11CC8C-F21E-4834-A9B3-F5D5469C21C3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fr-CA" dirty="0"/>
              <a:t>Choix des cours </a:t>
            </a:r>
            <a:br>
              <a:rPr lang="fr-CA" dirty="0"/>
            </a:br>
            <a:r>
              <a:rPr lang="fr-CA" dirty="0"/>
              <a:t>d’éducation physique</a:t>
            </a:r>
            <a:br>
              <a:rPr lang="fr-CA" dirty="0"/>
            </a:br>
            <a:r>
              <a:rPr lang="fr-CA" dirty="0"/>
              <a:t>Hiver 2021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3B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F0A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ne image contenant personne, sport, jeu, extérieur&#10;&#10;Description générée automatiquement">
            <a:extLst>
              <a:ext uri="{FF2B5EF4-FFF2-40B4-BE49-F238E27FC236}">
                <a16:creationId xmlns:a16="http://schemas.microsoft.com/office/drawing/2014/main" id="{05482A7E-4E42-49F4-B4F1-991B087EF2C4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8" r="3267"/>
          <a:stretch/>
        </p:blipFill>
        <p:spPr bwMode="auto">
          <a:xfrm>
            <a:off x="5190309" y="10"/>
            <a:ext cx="7001692" cy="4986328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7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E935DB8-77A3-4484-99FA-3466D75BEB0A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5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0"/>
    </mc:Choice>
    <mc:Fallback xmlns="">
      <p:transition spd="slow" advTm="9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92034-CFF6-4B9F-91A1-E294B862354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fr-CA" b="1"/>
              <a:t>Cours complémentaire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Sport, Football, Boule, Rush">
            <a:extLst>
              <a:ext uri="{FF2B5EF4-FFF2-40B4-BE49-F238E27FC236}">
                <a16:creationId xmlns:a16="http://schemas.microsoft.com/office/drawing/2014/main" id="{460CC168-BD1D-4F6C-A204-237A8F53CE2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7" r="33905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E56FB7FC-B7C5-4E66-800A-DD6757D546B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15900" y="4684658"/>
            <a:ext cx="7245667" cy="230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4400" dirty="0"/>
              <a:t>Possibilité de sélectionner ce cours offert dans la liste des cours complémentaires.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18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D362ABB-A530-4B03-AD1E-5D2D3D355A08}"/>
              </a:ext>
            </a:extLst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31"/>
    </mc:Choice>
    <mc:Fallback xmlns="">
      <p:transition spd="slow" advTm="13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équipement électronique, intérieur, ordinateur, assis&#10;&#10;Description générée automatiquement">
            <a:extLst>
              <a:ext uri="{FF2B5EF4-FFF2-40B4-BE49-F238E27FC236}">
                <a16:creationId xmlns:a16="http://schemas.microsoft.com/office/drawing/2014/main" id="{B341F737-1C01-4218-A4A7-D33E3F8E0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3" y="2804583"/>
            <a:ext cx="6838122" cy="4558748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FE50D16-4C71-4CD6-9E11-86C7E8C0469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89113" y="469888"/>
            <a:ext cx="112256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/>
              <a:t>	Bouger, choix individuel et de société 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800" dirty="0"/>
              <a:t>3 périodes x 15 semaines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800" dirty="0"/>
              <a:t>Théorie interactive sur des applications transdisciplinaires de concepts santé</a:t>
            </a: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800" dirty="0"/>
              <a:t>Activité physique et défis dynamiques et motivants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5EDD5C7A-9DC9-41C4-86A3-B0B3445081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8"/>
    </mc:Choice>
    <mc:Fallback xmlns="">
      <p:transition spd="slow" advTm="18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3F0BBA-C22F-46F5-8D83-8840CDAF3FD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A" sz="6000" dirty="0"/>
              <a:t>Blessure? </a:t>
            </a:r>
            <a:r>
              <a:rPr lang="en-US" sz="6000" dirty="0"/>
              <a:t>Limitations? Questions…</a:t>
            </a:r>
          </a:p>
        </p:txBody>
      </p:sp>
      <p:pic>
        <p:nvPicPr>
          <p:cNvPr id="2050" name="Picture 2" descr="Résultat de recherche d'images pour &quot;question&quot;">
            <a:extLst>
              <a:ext uri="{FF2B5EF4-FFF2-40B4-BE49-F238E27FC236}">
                <a16:creationId xmlns:a16="http://schemas.microsoft.com/office/drawing/2014/main" id="{33D9B5A2-C227-4737-80EE-1ABF92E9F51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r="5256" b="-1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A1460E7-2DD9-4F83-9B20-04D30C022D9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94095" y="4621488"/>
            <a:ext cx="5897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Évelyne Ménard</a:t>
            </a:r>
          </a:p>
          <a:p>
            <a:r>
              <a:rPr lang="fr-CA" sz="2800" dirty="0"/>
              <a:t>Coordonnatrice en éducation physique</a:t>
            </a:r>
          </a:p>
          <a:p>
            <a:r>
              <a:rPr lang="fr-CA" sz="2800" b="1" dirty="0"/>
              <a:t>evelyne.menard@cstjean.qc.ca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81E719D-60BB-480E-A8A3-9989A6F5311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1"/>
    </mc:Choice>
    <mc:Fallback xmlns="">
      <p:transition spd="slow" advTm="10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19015-488D-4730-A276-8428BB0BFEF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2191" y="314447"/>
            <a:ext cx="11666025" cy="1325563"/>
          </a:xfrm>
        </p:spPr>
        <p:txBody>
          <a:bodyPr/>
          <a:lstStyle/>
          <a:p>
            <a:pPr algn="ctr"/>
            <a:r>
              <a:rPr lang="fr-CA" dirty="0"/>
              <a:t>3 cours d’éducation physique obligatoires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3B3D852-D043-438D-91E1-09F8DBA30A2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77881" y="3557649"/>
            <a:ext cx="9106673" cy="2835104"/>
            <a:chOff x="3240151" y="1825772"/>
            <a:chExt cx="5711696" cy="4351043"/>
          </a:xfrm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36C2FCFC-9C6F-409F-A251-E87E22BD40F5}"/>
                </a:ext>
              </a:extLst>
            </p:cNvPr>
            <p:cNvSpPr/>
            <p:nvPr/>
          </p:nvSpPr>
          <p:spPr>
            <a:xfrm>
              <a:off x="3240151" y="1825772"/>
              <a:ext cx="1586582" cy="1586582"/>
            </a:xfrm>
            <a:custGeom>
              <a:avLst/>
              <a:gdLst>
                <a:gd name="connsiteX0" fmla="*/ 0 w 1586582"/>
                <a:gd name="connsiteY0" fmla="*/ 793291 h 1586582"/>
                <a:gd name="connsiteX1" fmla="*/ 793291 w 1586582"/>
                <a:gd name="connsiteY1" fmla="*/ 0 h 1586582"/>
                <a:gd name="connsiteX2" fmla="*/ 1586582 w 1586582"/>
                <a:gd name="connsiteY2" fmla="*/ 793291 h 1586582"/>
                <a:gd name="connsiteX3" fmla="*/ 793291 w 1586582"/>
                <a:gd name="connsiteY3" fmla="*/ 1586582 h 1586582"/>
                <a:gd name="connsiteX4" fmla="*/ 0 w 1586582"/>
                <a:gd name="connsiteY4" fmla="*/ 793291 h 15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582" h="1586582">
                  <a:moveTo>
                    <a:pt x="0" y="793291"/>
                  </a:moveTo>
                  <a:cubicBezTo>
                    <a:pt x="0" y="355168"/>
                    <a:pt x="355168" y="0"/>
                    <a:pt x="793291" y="0"/>
                  </a:cubicBezTo>
                  <a:cubicBezTo>
                    <a:pt x="1231414" y="0"/>
                    <a:pt x="1586582" y="355168"/>
                    <a:pt x="1586582" y="793291"/>
                  </a:cubicBezTo>
                  <a:cubicBezTo>
                    <a:pt x="1586582" y="1231414"/>
                    <a:pt x="1231414" y="1586582"/>
                    <a:pt x="793291" y="1586582"/>
                  </a:cubicBezTo>
                  <a:cubicBezTo>
                    <a:pt x="355168" y="1586582"/>
                    <a:pt x="0" y="1231414"/>
                    <a:pt x="0" y="793291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020" tIns="259020" rIns="259020" bIns="25902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100" kern="1200" dirty="0">
                  <a:solidFill>
                    <a:schemeClr val="tx1"/>
                  </a:solidFill>
                </a:rPr>
                <a:t>Ensemble 1</a:t>
              </a: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4007072-E9BE-4FD1-9E8C-AC14D98CEB94}"/>
                </a:ext>
              </a:extLst>
            </p:cNvPr>
            <p:cNvSpPr/>
            <p:nvPr/>
          </p:nvSpPr>
          <p:spPr>
            <a:xfrm>
              <a:off x="3240151" y="4590233"/>
              <a:ext cx="1586582" cy="1586582"/>
            </a:xfrm>
            <a:custGeom>
              <a:avLst/>
              <a:gdLst>
                <a:gd name="connsiteX0" fmla="*/ 0 w 1586582"/>
                <a:gd name="connsiteY0" fmla="*/ 793291 h 1586582"/>
                <a:gd name="connsiteX1" fmla="*/ 793291 w 1586582"/>
                <a:gd name="connsiteY1" fmla="*/ 0 h 1586582"/>
                <a:gd name="connsiteX2" fmla="*/ 1586582 w 1586582"/>
                <a:gd name="connsiteY2" fmla="*/ 793291 h 1586582"/>
                <a:gd name="connsiteX3" fmla="*/ 793291 w 1586582"/>
                <a:gd name="connsiteY3" fmla="*/ 1586582 h 1586582"/>
                <a:gd name="connsiteX4" fmla="*/ 0 w 1586582"/>
                <a:gd name="connsiteY4" fmla="*/ 793291 h 158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582" h="1586582">
                  <a:moveTo>
                    <a:pt x="0" y="793291"/>
                  </a:moveTo>
                  <a:cubicBezTo>
                    <a:pt x="0" y="355168"/>
                    <a:pt x="355168" y="0"/>
                    <a:pt x="793291" y="0"/>
                  </a:cubicBezTo>
                  <a:cubicBezTo>
                    <a:pt x="1231414" y="0"/>
                    <a:pt x="1586582" y="355168"/>
                    <a:pt x="1586582" y="793291"/>
                  </a:cubicBezTo>
                  <a:cubicBezTo>
                    <a:pt x="1586582" y="1231414"/>
                    <a:pt x="1231414" y="1586582"/>
                    <a:pt x="793291" y="1586582"/>
                  </a:cubicBezTo>
                  <a:cubicBezTo>
                    <a:pt x="355168" y="1586582"/>
                    <a:pt x="0" y="1231414"/>
                    <a:pt x="0" y="793291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020" tIns="259020" rIns="259020" bIns="25902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2100" kern="1200" dirty="0">
                  <a:solidFill>
                    <a:schemeClr val="tx1"/>
                  </a:solidFill>
                </a:rPr>
                <a:t>Ensemble 2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ABD33AB-4132-49FC-AB8A-B3E53194A520}"/>
                </a:ext>
              </a:extLst>
            </p:cNvPr>
            <p:cNvSpPr/>
            <p:nvPr/>
          </p:nvSpPr>
          <p:spPr>
            <a:xfrm>
              <a:off x="5064721" y="3706189"/>
              <a:ext cx="504533" cy="590208"/>
            </a:xfrm>
            <a:custGeom>
              <a:avLst/>
              <a:gdLst>
                <a:gd name="connsiteX0" fmla="*/ 0 w 504533"/>
                <a:gd name="connsiteY0" fmla="*/ 118042 h 590208"/>
                <a:gd name="connsiteX1" fmla="*/ 252267 w 504533"/>
                <a:gd name="connsiteY1" fmla="*/ 118042 h 590208"/>
                <a:gd name="connsiteX2" fmla="*/ 252267 w 504533"/>
                <a:gd name="connsiteY2" fmla="*/ 0 h 590208"/>
                <a:gd name="connsiteX3" fmla="*/ 504533 w 504533"/>
                <a:gd name="connsiteY3" fmla="*/ 295104 h 590208"/>
                <a:gd name="connsiteX4" fmla="*/ 252267 w 504533"/>
                <a:gd name="connsiteY4" fmla="*/ 590208 h 590208"/>
                <a:gd name="connsiteX5" fmla="*/ 252267 w 504533"/>
                <a:gd name="connsiteY5" fmla="*/ 472166 h 590208"/>
                <a:gd name="connsiteX6" fmla="*/ 0 w 504533"/>
                <a:gd name="connsiteY6" fmla="*/ 472166 h 590208"/>
                <a:gd name="connsiteX7" fmla="*/ 0 w 504533"/>
                <a:gd name="connsiteY7" fmla="*/ 118042 h 5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533" h="590208">
                  <a:moveTo>
                    <a:pt x="0" y="118042"/>
                  </a:moveTo>
                  <a:lnTo>
                    <a:pt x="252267" y="118042"/>
                  </a:lnTo>
                  <a:lnTo>
                    <a:pt x="252267" y="0"/>
                  </a:lnTo>
                  <a:lnTo>
                    <a:pt x="504533" y="295104"/>
                  </a:lnTo>
                  <a:lnTo>
                    <a:pt x="252267" y="590208"/>
                  </a:lnTo>
                  <a:lnTo>
                    <a:pt x="252267" y="472166"/>
                  </a:lnTo>
                  <a:lnTo>
                    <a:pt x="0" y="472166"/>
                  </a:lnTo>
                  <a:lnTo>
                    <a:pt x="0" y="118042"/>
                  </a:lnTo>
                  <a:close/>
                </a:path>
              </a:pathLst>
            </a:custGeom>
            <a:solidFill>
              <a:srgbClr val="0070C0">
                <a:alpha val="80000"/>
              </a:srgb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8042" rIns="151360" bIns="118042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CA" sz="1700" kern="120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38C68FC-79FD-42E2-86FA-570D3FB38C8B}"/>
                </a:ext>
              </a:extLst>
            </p:cNvPr>
            <p:cNvSpPr/>
            <p:nvPr/>
          </p:nvSpPr>
          <p:spPr>
            <a:xfrm>
              <a:off x="5778683" y="2414711"/>
              <a:ext cx="3173164" cy="3173164"/>
            </a:xfrm>
            <a:custGeom>
              <a:avLst/>
              <a:gdLst>
                <a:gd name="connsiteX0" fmla="*/ 0 w 3173164"/>
                <a:gd name="connsiteY0" fmla="*/ 1586582 h 3173164"/>
                <a:gd name="connsiteX1" fmla="*/ 1586582 w 3173164"/>
                <a:gd name="connsiteY1" fmla="*/ 0 h 3173164"/>
                <a:gd name="connsiteX2" fmla="*/ 3173164 w 3173164"/>
                <a:gd name="connsiteY2" fmla="*/ 1586582 h 3173164"/>
                <a:gd name="connsiteX3" fmla="*/ 1586582 w 3173164"/>
                <a:gd name="connsiteY3" fmla="*/ 3173164 h 3173164"/>
                <a:gd name="connsiteX4" fmla="*/ 0 w 3173164"/>
                <a:gd name="connsiteY4" fmla="*/ 1586582 h 317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3164" h="3173164">
                  <a:moveTo>
                    <a:pt x="0" y="1586582"/>
                  </a:moveTo>
                  <a:cubicBezTo>
                    <a:pt x="0" y="710337"/>
                    <a:pt x="710337" y="0"/>
                    <a:pt x="1586582" y="0"/>
                  </a:cubicBezTo>
                  <a:cubicBezTo>
                    <a:pt x="2462827" y="0"/>
                    <a:pt x="3173164" y="710337"/>
                    <a:pt x="3173164" y="1586582"/>
                  </a:cubicBezTo>
                  <a:cubicBezTo>
                    <a:pt x="3173164" y="2462827"/>
                    <a:pt x="2462827" y="3173164"/>
                    <a:pt x="1586582" y="3173164"/>
                  </a:cubicBezTo>
                  <a:cubicBezTo>
                    <a:pt x="710337" y="3173164"/>
                    <a:pt x="0" y="2462827"/>
                    <a:pt x="0" y="1586582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18039" tIns="518039" rIns="518039" bIns="518039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A" sz="4200" kern="1200" dirty="0">
                  <a:solidFill>
                    <a:schemeClr val="tx1"/>
                  </a:solidFill>
                </a:rPr>
                <a:t>Ensemble 3</a:t>
              </a:r>
            </a:p>
          </p:txBody>
        </p:sp>
      </p:grpSp>
      <p:sp>
        <p:nvSpPr>
          <p:cNvPr id="12" name="Flèche : double flèche verticale 11">
            <a:extLst>
              <a:ext uri="{FF2B5EF4-FFF2-40B4-BE49-F238E27FC236}">
                <a16:creationId xmlns:a16="http://schemas.microsoft.com/office/drawing/2014/main" id="{1940030C-BC08-4932-85BA-757EBA2A667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77483" y="4500564"/>
            <a:ext cx="616152" cy="920217"/>
          </a:xfrm>
          <a:prstGeom prst="upDownArrow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9ADF4249-ECCA-4E8F-80F5-EFD1CAD24B9B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117845734"/>
              </p:ext>
            </p:extLst>
          </p:nvPr>
        </p:nvGraphicFramePr>
        <p:xfrm>
          <a:off x="1885951" y="1257362"/>
          <a:ext cx="9704232" cy="2300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7607B3B6-F01B-4B6D-AECD-054053E1704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886963" y="2084339"/>
            <a:ext cx="3762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dirty="0"/>
              <a:t>Donc </a:t>
            </a:r>
            <a:r>
              <a:rPr lang="fr-CA" dirty="0" err="1"/>
              <a:t>certain.e.s</a:t>
            </a:r>
            <a:r>
              <a:rPr lang="fr-CA" dirty="0"/>
              <a:t> </a:t>
            </a:r>
            <a:r>
              <a:rPr lang="fr-CA" dirty="0" err="1"/>
              <a:t>étudiant.e.s</a:t>
            </a:r>
            <a:r>
              <a:rPr lang="fr-CA" dirty="0"/>
              <a:t> n’auront pas de cours d’éducation physique la prochaine session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D7FA2DE-50BE-494A-97F6-D7E578FF3A15}"/>
              </a:ext>
            </a:extLst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5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19"/>
    </mc:Choice>
    <mc:Fallback xmlns="">
      <p:transition spd="slow" advTm="19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0712D-2BAD-4D45-8DC8-362FEC076FE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5320" y="365125"/>
            <a:ext cx="6788468" cy="1692794"/>
          </a:xfrm>
        </p:spPr>
        <p:txBody>
          <a:bodyPr>
            <a:normAutofit/>
          </a:bodyPr>
          <a:lstStyle/>
          <a:p>
            <a:r>
              <a:rPr lang="fr-CA" dirty="0"/>
              <a:t>Cours pour  tous les niveaux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87FD2F-5866-41F9-9EE9-0CECB1E26E4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55319" y="2575043"/>
            <a:ext cx="8974455" cy="1692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4000" dirty="0"/>
              <a:t>Les cours s’adaptent tous</a:t>
            </a:r>
          </a:p>
          <a:p>
            <a:pPr marL="0" indent="0">
              <a:buNone/>
            </a:pPr>
            <a:r>
              <a:rPr lang="fr-CA" sz="4000" dirty="0"/>
              <a:t>pour les gens peu en forme autant que pour les gens très en forme.</a:t>
            </a:r>
          </a:p>
          <a:p>
            <a:pPr marL="0" indent="0">
              <a:buNone/>
            </a:pPr>
            <a:endParaRPr lang="fr-CA" sz="4000" dirty="0"/>
          </a:p>
        </p:txBody>
      </p:sp>
      <p:pic>
        <p:nvPicPr>
          <p:cNvPr id="3074" name="Picture 2" descr="Résultats de recherche d'images pour « defi »">
            <a:extLst>
              <a:ext uri="{FF2B5EF4-FFF2-40B4-BE49-F238E27FC236}">
                <a16:creationId xmlns:a16="http://schemas.microsoft.com/office/drawing/2014/main" id="{33771C28-4A50-4684-8F90-E63B096B450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5139"/>
          <a:stretch/>
        </p:blipFill>
        <p:spPr bwMode="auto">
          <a:xfrm>
            <a:off x="8249300" y="0"/>
            <a:ext cx="3942700" cy="4282963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03D30CB1-CE27-4B20-AAA8-BE44F046608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55319" y="4082740"/>
            <a:ext cx="11389044" cy="2581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A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4000" dirty="0"/>
              <a:t>Limitations ou blessures?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4000" dirty="0"/>
              <a:t>Parle vite à ton </a:t>
            </a:r>
            <a:r>
              <a:rPr lang="fr-CA" sz="4000" dirty="0" err="1"/>
              <a:t>enseignant.e</a:t>
            </a:r>
            <a:r>
              <a:rPr lang="fr-CA" sz="4000" dirty="0"/>
              <a:t> pour diriger ton choix de cours!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EEDB65B8-48B5-4390-9CBE-B5A657BA16FA}"/>
              </a:ext>
            </a:extLst>
          </p:cNvPr>
          <p:cNvPicPr>
            <a:picLocks noChangeAspect="1"/>
          </p:cNvPicPr>
          <p:nvPr>
            <a:audioFile r:link="rId7"/>
            <p:custDataLst>
              <p:tags r:id="rId8"/>
            </p:custDataLst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93"/>
    </mc:Choice>
    <mc:Fallback xmlns="">
      <p:transition spd="slow" advTm="33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DF5DB-B6F2-4622-812D-9AB0038CBC4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8929" y="629266"/>
            <a:ext cx="4933101" cy="1676603"/>
          </a:xfrm>
        </p:spPr>
        <p:txBody>
          <a:bodyPr>
            <a:normAutofit/>
          </a:bodyPr>
          <a:lstStyle/>
          <a:p>
            <a:r>
              <a:rPr lang="fr-CA" sz="6600" b="1" dirty="0"/>
              <a:t>Ensemble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F7CDE1-7828-4759-B640-0D57EF6D970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8930" y="2438400"/>
            <a:ext cx="544706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dirty="0"/>
              <a:t>Analyse de sa pratique</a:t>
            </a:r>
          </a:p>
          <a:p>
            <a:pPr marL="0" indent="0">
              <a:buNone/>
            </a:pPr>
            <a:endParaRPr lang="fr-CA" sz="4000" dirty="0"/>
          </a:p>
          <a:p>
            <a:pPr marL="0" indent="0">
              <a:buNone/>
            </a:pPr>
            <a:r>
              <a:rPr lang="fr-CA" sz="4000" dirty="0"/>
              <a:t>Habitudes de vie</a:t>
            </a:r>
          </a:p>
        </p:txBody>
      </p:sp>
      <p:pic>
        <p:nvPicPr>
          <p:cNvPr id="2050" name="Picture 2" descr="Résultats de recherche d'images pour « loupe sport »">
            <a:extLst>
              <a:ext uri="{FF2B5EF4-FFF2-40B4-BE49-F238E27FC236}">
                <a16:creationId xmlns:a16="http://schemas.microsoft.com/office/drawing/2014/main" id="{9A15A521-2097-4E92-A28A-0C462F27C29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334"/>
          <a:stretch/>
        </p:blipFill>
        <p:spPr bwMode="auto">
          <a:xfrm>
            <a:off x="5582030" y="173836"/>
            <a:ext cx="9582801" cy="87010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s de recherche d'images pour « sport »">
            <a:extLst>
              <a:ext uri="{FF2B5EF4-FFF2-40B4-BE49-F238E27FC236}">
                <a16:creationId xmlns:a16="http://schemas.microsoft.com/office/drawing/2014/main" id="{A2388557-BE12-47BE-8116-5AFE38A4E3A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5" y="1545361"/>
            <a:ext cx="3929576" cy="20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ésultats de recherche d'images pour « santé »">
            <a:extLst>
              <a:ext uri="{FF2B5EF4-FFF2-40B4-BE49-F238E27FC236}">
                <a16:creationId xmlns:a16="http://schemas.microsoft.com/office/drawing/2014/main" id="{97967C75-1D22-4412-ADC0-0304E16A0F0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3429000"/>
            <a:ext cx="2190751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D283845-451B-42F4-A633-089BFD746847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7"/>
    </mc:Choice>
    <mc:Fallback xmlns="">
      <p:transition spd="slow" advTm="9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B8A87-D30D-4E05-8A42-A8EE9BE0DF6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52474" y="425450"/>
            <a:ext cx="10260083" cy="4351338"/>
          </a:xfrm>
        </p:spPr>
        <p:txBody>
          <a:bodyPr/>
          <a:lstStyle/>
          <a:p>
            <a:pPr marL="0" indent="0">
              <a:buNone/>
            </a:pPr>
            <a:r>
              <a:rPr lang="fr-CA" b="1" dirty="0"/>
              <a:t>Activités cardiovasculaires et de renforcement</a:t>
            </a:r>
          </a:p>
          <a:p>
            <a:pPr marL="0" indent="0">
              <a:buNone/>
            </a:pPr>
            <a:r>
              <a:rPr lang="fr-CA" dirty="0"/>
              <a:t>Entraînement complet cardio et musculaire</a:t>
            </a:r>
          </a:p>
          <a:p>
            <a:pPr marL="0" indent="0">
              <a:buNone/>
            </a:pPr>
            <a:r>
              <a:rPr lang="fr-CA" dirty="0"/>
              <a:t>Utilisation occasionnel de matériel simple qu’on retrouve à la maison</a:t>
            </a:r>
          </a:p>
          <a:p>
            <a:pPr marL="0" indent="0">
              <a:buNone/>
            </a:pPr>
            <a:r>
              <a:rPr lang="fr-CA" dirty="0"/>
              <a:t>Démarche santé adaptée à tous les niveaux. </a:t>
            </a:r>
          </a:p>
          <a:p>
            <a:pPr marL="0" indent="0">
              <a:buNone/>
            </a:pPr>
            <a:r>
              <a:rPr lang="fr-CA" dirty="0"/>
              <a:t>Éventail de défi pour motiver les débutants comme les experts.</a:t>
            </a:r>
          </a:p>
        </p:txBody>
      </p:sp>
      <p:pic>
        <p:nvPicPr>
          <p:cNvPr id="1028" name="Picture 4" descr="Influencers - Welcome Fit">
            <a:extLst>
              <a:ext uri="{FF2B5EF4-FFF2-40B4-BE49-F238E27FC236}">
                <a16:creationId xmlns:a16="http://schemas.microsoft.com/office/drawing/2014/main" id="{2A7C2680-35F7-4529-8A2C-C886CB629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86" y="3336547"/>
            <a:ext cx="3461096" cy="3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ino Lin, Stella Zhang and Wowo Lin, 5, exercise using filled water bottles as weights as they watch a fitness class online at their house, during the novel coronavirus disease (COVID-19) outbreak, in Shanghai, China, February 25, 2020. ">
            <a:extLst>
              <a:ext uri="{FF2B5EF4-FFF2-40B4-BE49-F238E27FC236}">
                <a16:creationId xmlns:a16="http://schemas.microsoft.com/office/drawing/2014/main" id="{92385440-767E-4978-9760-7C1C8315A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6"/>
          <a:stretch/>
        </p:blipFill>
        <p:spPr bwMode="auto">
          <a:xfrm>
            <a:off x="1326251" y="3336547"/>
            <a:ext cx="3417715" cy="34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387F54D-AAB9-4857-8AB5-91ED7690D9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45"/>
    </mc:Choice>
    <mc:Fallback xmlns="">
      <p:transition spd="slow" advTm="26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s de recherche d'images pour « step goal »">
            <a:extLst>
              <a:ext uri="{FF2B5EF4-FFF2-40B4-BE49-F238E27FC236}">
                <a16:creationId xmlns:a16="http://schemas.microsoft.com/office/drawing/2014/main" id="{F0F68A3D-B053-48CE-972D-F1A81CDC2D4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9" r="13357"/>
          <a:stretch/>
        </p:blipFill>
        <p:spPr bwMode="auto">
          <a:xfrm>
            <a:off x="6706581" y="2247531"/>
            <a:ext cx="5485419" cy="4610469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s de recherche d'images pour « chrono »">
            <a:extLst>
              <a:ext uri="{FF2B5EF4-FFF2-40B4-BE49-F238E27FC236}">
                <a16:creationId xmlns:a16="http://schemas.microsoft.com/office/drawing/2014/main" id="{AB7C9430-383C-4298-A390-EFFA04D3911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" r="-1" b="19162"/>
          <a:stretch/>
        </p:blipFill>
        <p:spPr bwMode="auto">
          <a:xfrm>
            <a:off x="6219440" y="1"/>
            <a:ext cx="4548867" cy="2614366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FC8DC9-0706-4DEF-8F15-BFE439493C2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05661" y="793480"/>
            <a:ext cx="5290594" cy="1454051"/>
          </a:xfrm>
        </p:spPr>
        <p:txBody>
          <a:bodyPr>
            <a:normAutofit/>
          </a:bodyPr>
          <a:lstStyle/>
          <a:p>
            <a:r>
              <a:rPr lang="fr-CA" sz="6600" b="1" dirty="0">
                <a:solidFill>
                  <a:srgbClr val="000000"/>
                </a:solidFill>
              </a:rPr>
              <a:t>Ensemble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78DE55-A095-4C48-8FAE-DDC4524E8977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805661" y="1875652"/>
            <a:ext cx="8924127" cy="261436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r-CA" sz="4000" dirty="0">
                <a:solidFill>
                  <a:srgbClr val="000000"/>
                </a:solidFill>
              </a:rPr>
              <a:t>Améliorer son efficacité.</a:t>
            </a:r>
          </a:p>
          <a:p>
            <a:pPr marL="0" indent="0">
              <a:buNone/>
            </a:pPr>
            <a:endParaRPr lang="fr-CA" sz="3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A" sz="4000" i="1" dirty="0">
                <a:solidFill>
                  <a:srgbClr val="000000"/>
                </a:solidFill>
              </a:rPr>
              <a:t>Pas besoin d’être déjà bon!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D80043B-D3E7-4207-AA1E-516B4DDEBAE4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6"/>
    </mc:Choice>
    <mc:Fallback xmlns="">
      <p:transition spd="slow" advTm="11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F5466275-EBE6-434A-83C5-4C89C6D3D48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77009" y="1908727"/>
            <a:ext cx="9541564" cy="174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67170F3-B874-4C26-9295-10CD16C061A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55115" y="620920"/>
            <a:ext cx="10611385" cy="3301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b="1" dirty="0"/>
              <a:t>Entraînement et yoga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CA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Entraînement cardio et musculaire adapté à tous les niveaux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Postures et enchainement de yoga pour débutants et experts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dirty="0"/>
              <a:t>Démarche visant un équilibre physique et mental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="1" dirty="0"/>
          </a:p>
          <a:p>
            <a:pPr marL="0" indent="0">
              <a:buFont typeface="Arial" panose="020B0604020202020204" pitchFamily="34" charset="0"/>
              <a:buNone/>
            </a:pPr>
            <a:endParaRPr lang="fr-CA" b="1" dirty="0"/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pic>
        <p:nvPicPr>
          <p:cNvPr id="3074" name="Picture 2" descr="How Men Can Try Yoga Workouts for More Strength and Balance">
            <a:extLst>
              <a:ext uri="{FF2B5EF4-FFF2-40B4-BE49-F238E27FC236}">
                <a16:creationId xmlns:a16="http://schemas.microsoft.com/office/drawing/2014/main" id="{6BE2EB5C-BD7F-49C1-B015-1D298A658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65" y="3654977"/>
            <a:ext cx="4681331" cy="31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159EDC-016B-4FB2-BF40-8DB08ED3BA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87"/>
    </mc:Choice>
    <mc:Fallback xmlns="">
      <p:transition spd="slow" advTm="21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92034-CFF6-4B9F-91A1-E294B862354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fr-CA" sz="6000" b="1" dirty="0"/>
              <a:t>Ensemble 3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E98713-B446-4BD5-A14E-3CA88D15D512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2235" y="4339481"/>
            <a:ext cx="7245667" cy="2302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4000" dirty="0"/>
              <a:t>Prendre en charge sa pratique</a:t>
            </a:r>
          </a:p>
          <a:p>
            <a:pPr marL="0" indent="0">
              <a:buNone/>
            </a:pPr>
            <a:r>
              <a:rPr lang="fr-CA" sz="3200" dirty="0"/>
              <a:t>Planifier ses pratiques de manière de plus en plus autonome au fil de la session</a:t>
            </a:r>
          </a:p>
          <a:p>
            <a:pPr marL="0" indent="0">
              <a:buNone/>
            </a:pPr>
            <a:endParaRPr lang="fr-CA" sz="4400" dirty="0"/>
          </a:p>
          <a:p>
            <a:pPr marL="0" indent="0">
              <a:buNone/>
            </a:pPr>
            <a:endParaRPr lang="fr-CA" sz="1800" dirty="0"/>
          </a:p>
        </p:txBody>
      </p:sp>
      <p:pic>
        <p:nvPicPr>
          <p:cNvPr id="5124" name="Picture 4" descr="Image associée">
            <a:extLst>
              <a:ext uri="{FF2B5EF4-FFF2-40B4-BE49-F238E27FC236}">
                <a16:creationId xmlns:a16="http://schemas.microsoft.com/office/drawing/2014/main" id="{6F548675-D95E-4A10-B87A-ED7A30E9866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r="12130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D2F94E8-F910-434B-8661-ACF032508F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2"/>
    </mc:Choice>
    <mc:Fallback xmlns="">
      <p:transition spd="slow" advTm="12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2A03CA0C-15D9-46E0-821C-F9988452363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61392" y="772283"/>
            <a:ext cx="107077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b="1" dirty="0"/>
              <a:t>Activités physiques variées</a:t>
            </a:r>
          </a:p>
          <a:p>
            <a:pPr marL="0" indent="0">
              <a:buNone/>
            </a:pPr>
            <a:r>
              <a:rPr lang="fr-CA" dirty="0"/>
              <a:t>Entraînement complet cardio et musculaire</a:t>
            </a:r>
          </a:p>
          <a:p>
            <a:pPr marL="0" indent="0">
              <a:buNone/>
            </a:pPr>
            <a:r>
              <a:rPr lang="fr-CA" dirty="0"/>
              <a:t>Démarche progressive vers une gestion autonome de son entraînement. </a:t>
            </a:r>
          </a:p>
          <a:p>
            <a:pPr marL="0" indent="0">
              <a:buNone/>
            </a:pPr>
            <a:r>
              <a:rPr lang="fr-CA" dirty="0"/>
              <a:t>Un cadre qui permet certains choix d’entraînement en fonction de ses intérêts.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b="1" dirty="0"/>
          </a:p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pic>
        <p:nvPicPr>
          <p:cNvPr id="2050" name="Picture 2" descr="Online Personal Trainer and Online Fitness Coaches">
            <a:extLst>
              <a:ext uri="{FF2B5EF4-FFF2-40B4-BE49-F238E27FC236}">
                <a16:creationId xmlns:a16="http://schemas.microsoft.com/office/drawing/2014/main" id="{925B8FB9-A587-47EA-B7E0-C6E354FB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3450612"/>
            <a:ext cx="4227443" cy="263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Influencers - Welcome Fit">
            <a:extLst>
              <a:ext uri="{FF2B5EF4-FFF2-40B4-BE49-F238E27FC236}">
                <a16:creationId xmlns:a16="http://schemas.microsoft.com/office/drawing/2014/main" id="{4CE16B0A-86D9-4246-950B-B6F08C97E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61" y="3336549"/>
            <a:ext cx="3461096" cy="3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xercising at Home: Workout Essentials and Tips to Stay Safe">
            <a:extLst>
              <a:ext uri="{FF2B5EF4-FFF2-40B4-BE49-F238E27FC236}">
                <a16:creationId xmlns:a16="http://schemas.microsoft.com/office/drawing/2014/main" id="{152B04A2-0376-4C14-8C1A-6F02C1428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3419288"/>
            <a:ext cx="4357688" cy="2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2A6015F-8216-40E2-96F7-B3B974F1167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9"/>
    </mc:Choice>
    <mc:Fallback xmlns="">
      <p:transition spd="slow" advTm="22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76EECE88C9434EA2EDBCBCEE279DF5" ma:contentTypeVersion="2" ma:contentTypeDescription="Crée un document." ma:contentTypeScope="" ma:versionID="de643b740ca88ab8ba58b631b482da1c">
  <xsd:schema xmlns:xsd="http://www.w3.org/2001/XMLSchema" xmlns:xs="http://www.w3.org/2001/XMLSchema" xmlns:p="http://schemas.microsoft.com/office/2006/metadata/properties" xmlns:ns2="bc109fac-443f-4c71-9910-94b1779706c2" targetNamespace="http://schemas.microsoft.com/office/2006/metadata/properties" ma:root="true" ma:fieldsID="d6eeeba3ce7b33162a1249d9806e7504" ns2:_="">
    <xsd:import namespace="bc109fac-443f-4c71-9910-94b1779706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09fac-443f-4c71-9910-94b177970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CA944-EB5E-49D2-8746-CD619F5163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F0E0EE-2771-4C39-84AE-0C5424C37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109fac-443f-4c71-9910-94b177970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BF9EA1-DDB9-439F-94BC-CCAE543CC5C7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bc109fac-443f-4c71-9910-94b1779706c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294</Words>
  <Application>Microsoft Office PowerPoint</Application>
  <PresentationFormat>Grand écran</PresentationFormat>
  <Paragraphs>51</Paragraphs>
  <Slides>12</Slides>
  <Notes>0</Notes>
  <HiddenSlides>0</HiddenSlides>
  <MMClips>12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Choix des cours  d’éducation physique Hiver 2021</vt:lpstr>
      <vt:lpstr>3 cours d’éducation physique obligatoires</vt:lpstr>
      <vt:lpstr>Cours pour  tous les niveaux</vt:lpstr>
      <vt:lpstr>Ensemble 1</vt:lpstr>
      <vt:lpstr>Présentation PowerPoint</vt:lpstr>
      <vt:lpstr>Ensemble 2</vt:lpstr>
      <vt:lpstr>Présentation PowerPoint</vt:lpstr>
      <vt:lpstr>Ensemble 3</vt:lpstr>
      <vt:lpstr>Présentation PowerPoint</vt:lpstr>
      <vt:lpstr>Cours complémentaire</vt:lpstr>
      <vt:lpstr>Présentation PowerPoint</vt:lpstr>
      <vt:lpstr>Blessure? Limitations? 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Choix de cours  éducation physique</dc:title>
  <dc:creator>Evelyne Menard</dc:creator>
  <cp:lastModifiedBy>Jennifer McMahon</cp:lastModifiedBy>
  <cp:revision>14</cp:revision>
  <dcterms:created xsi:type="dcterms:W3CDTF">2020-03-26T02:52:09Z</dcterms:created>
  <dcterms:modified xsi:type="dcterms:W3CDTF">2020-10-19T16:05:57Z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0x0101003876EECE88C9434EA2EDBCBCEE279DF5</vt:lpwstr>
  </property>
</Properties>
</file>