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59" r:id="rId3"/>
    <p:sldId id="256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1" r:id="rId16"/>
    <p:sldId id="289" r:id="rId17"/>
    <p:sldId id="290" r:id="rId18"/>
    <p:sldId id="29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8C812C-3D8E-423F-9D21-3BFC0B2E2E6B}" v="418" dt="2023-09-29T23:03:32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lie Guibord" userId="b10d5322-00f6-4279-9f77-844e82e8ec68" providerId="ADAL" clId="{F38C812C-3D8E-423F-9D21-3BFC0B2E2E6B}"/>
    <pc:docChg chg="undo custSel addSld delSld modSld sldOrd">
      <pc:chgData name="Nathalie Guibord" userId="b10d5322-00f6-4279-9f77-844e82e8ec68" providerId="ADAL" clId="{F38C812C-3D8E-423F-9D21-3BFC0B2E2E6B}" dt="2023-09-29T23:03:32.092" v="839"/>
      <pc:docMkLst>
        <pc:docMk/>
      </pc:docMkLst>
      <pc:sldChg chg="addSp delSp modSp add mod">
        <pc:chgData name="Nathalie Guibord" userId="b10d5322-00f6-4279-9f77-844e82e8ec68" providerId="ADAL" clId="{F38C812C-3D8E-423F-9D21-3BFC0B2E2E6B}" dt="2023-09-29T22:27:54.971" v="256" actId="1076"/>
        <pc:sldMkLst>
          <pc:docMk/>
          <pc:sldMk cId="0" sldId="256"/>
        </pc:sldMkLst>
        <pc:spChg chg="del mod">
          <ac:chgData name="Nathalie Guibord" userId="b10d5322-00f6-4279-9f77-844e82e8ec68" providerId="ADAL" clId="{F38C812C-3D8E-423F-9D21-3BFC0B2E2E6B}" dt="2023-09-29T22:27:29.035" v="252" actId="478"/>
          <ac:spMkLst>
            <pc:docMk/>
            <pc:sldMk cId="0" sldId="256"/>
            <ac:spMk id="3" creationId="{BD87FFC3-E0D7-4CE1-B942-5E92610901CA}"/>
          </ac:spMkLst>
        </pc:spChg>
        <pc:spChg chg="mod">
          <ac:chgData name="Nathalie Guibord" userId="b10d5322-00f6-4279-9f77-844e82e8ec68" providerId="ADAL" clId="{F38C812C-3D8E-423F-9D21-3BFC0B2E2E6B}" dt="2023-09-29T22:27:18.658" v="250"/>
          <ac:spMkLst>
            <pc:docMk/>
            <pc:sldMk cId="0" sldId="256"/>
            <ac:spMk id="8194" creationId="{48D06A31-0513-4A5F-8941-8558F693CA9D}"/>
          </ac:spMkLst>
        </pc:spChg>
        <pc:graphicFrameChg chg="add mod">
          <ac:chgData name="Nathalie Guibord" userId="b10d5322-00f6-4279-9f77-844e82e8ec68" providerId="ADAL" clId="{F38C812C-3D8E-423F-9D21-3BFC0B2E2E6B}" dt="2023-09-29T22:27:54.971" v="256" actId="1076"/>
          <ac:graphicFrameMkLst>
            <pc:docMk/>
            <pc:sldMk cId="0" sldId="256"/>
            <ac:graphicFrameMk id="2" creationId="{90BB0B08-9A5F-7501-1F39-5FD15F0E288C}"/>
          </ac:graphicFrameMkLst>
        </pc:graphicFrameChg>
      </pc:sldChg>
      <pc:sldChg chg="delSp del mod">
        <pc:chgData name="Nathalie Guibord" userId="b10d5322-00f6-4279-9f77-844e82e8ec68" providerId="ADAL" clId="{F38C812C-3D8E-423F-9D21-3BFC0B2E2E6B}" dt="2023-09-29T22:26:40.597" v="248" actId="47"/>
        <pc:sldMkLst>
          <pc:docMk/>
          <pc:sldMk cId="890310740" sldId="256"/>
        </pc:sldMkLst>
        <pc:picChg chg="del">
          <ac:chgData name="Nathalie Guibord" userId="b10d5322-00f6-4279-9f77-844e82e8ec68" providerId="ADAL" clId="{F38C812C-3D8E-423F-9D21-3BFC0B2E2E6B}" dt="2023-09-29T22:23:32.478" v="227" actId="21"/>
          <ac:picMkLst>
            <pc:docMk/>
            <pc:sldMk cId="890310740" sldId="256"/>
            <ac:picMk id="5" creationId="{C6524AD3-560C-84F5-2EE3-3F1BAFDC699B}"/>
          </ac:picMkLst>
        </pc:picChg>
      </pc:sldChg>
      <pc:sldChg chg="addSp delSp modSp del mod">
        <pc:chgData name="Nathalie Guibord" userId="b10d5322-00f6-4279-9f77-844e82e8ec68" providerId="ADAL" clId="{F38C812C-3D8E-423F-9D21-3BFC0B2E2E6B}" dt="2023-09-29T22:38:46.889" v="370" actId="47"/>
        <pc:sldMkLst>
          <pc:docMk/>
          <pc:sldMk cId="703799084" sldId="257"/>
        </pc:sldMkLst>
        <pc:spChg chg="del mod">
          <ac:chgData name="Nathalie Guibord" userId="b10d5322-00f6-4279-9f77-844e82e8ec68" providerId="ADAL" clId="{F38C812C-3D8E-423F-9D21-3BFC0B2E2E6B}" dt="2023-09-29T22:38:03.124" v="360" actId="478"/>
          <ac:spMkLst>
            <pc:docMk/>
            <pc:sldMk cId="703799084" sldId="257"/>
            <ac:spMk id="2" creationId="{E45FF6A9-6549-1D41-BB38-782CDCB8D31E}"/>
          </ac:spMkLst>
        </pc:spChg>
        <pc:spChg chg="add mod">
          <ac:chgData name="Nathalie Guibord" userId="b10d5322-00f6-4279-9f77-844e82e8ec68" providerId="ADAL" clId="{F38C812C-3D8E-423F-9D21-3BFC0B2E2E6B}" dt="2023-09-29T22:38:22.794" v="362" actId="21"/>
          <ac:spMkLst>
            <pc:docMk/>
            <pc:sldMk cId="703799084" sldId="257"/>
            <ac:spMk id="4" creationId="{64ABB8CC-118C-7035-FF4C-EE2C6E975B80}"/>
          </ac:spMkLst>
        </pc:spChg>
        <pc:picChg chg="del mod modCrop">
          <ac:chgData name="Nathalie Guibord" userId="b10d5322-00f6-4279-9f77-844e82e8ec68" providerId="ADAL" clId="{F38C812C-3D8E-423F-9D21-3BFC0B2E2E6B}" dt="2023-09-29T22:38:22.794" v="362" actId="21"/>
          <ac:picMkLst>
            <pc:docMk/>
            <pc:sldMk cId="703799084" sldId="257"/>
            <ac:picMk id="5" creationId="{663AF092-9478-EE56-E383-3C612E9E7349}"/>
          </ac:picMkLst>
        </pc:picChg>
      </pc:sldChg>
      <pc:sldChg chg="addSp modSp add mod">
        <pc:chgData name="Nathalie Guibord" userId="b10d5322-00f6-4279-9f77-844e82e8ec68" providerId="ADAL" clId="{F38C812C-3D8E-423F-9D21-3BFC0B2E2E6B}" dt="2023-09-29T22:26:37.070" v="247" actId="1076"/>
        <pc:sldMkLst>
          <pc:docMk/>
          <pc:sldMk cId="0" sldId="259"/>
        </pc:sldMkLst>
        <pc:spChg chg="mod">
          <ac:chgData name="Nathalie Guibord" userId="b10d5322-00f6-4279-9f77-844e82e8ec68" providerId="ADAL" clId="{F38C812C-3D8E-423F-9D21-3BFC0B2E2E6B}" dt="2023-09-29T22:26:23.324" v="245" actId="1076"/>
          <ac:spMkLst>
            <pc:docMk/>
            <pc:sldMk cId="0" sldId="259"/>
            <ac:spMk id="4" creationId="{680B06DA-FC71-4E3D-B49F-42E5839C9DDD}"/>
          </ac:spMkLst>
        </pc:spChg>
        <pc:spChg chg="mod">
          <ac:chgData name="Nathalie Guibord" userId="b10d5322-00f6-4279-9f77-844e82e8ec68" providerId="ADAL" clId="{F38C812C-3D8E-423F-9D21-3BFC0B2E2E6B}" dt="2023-09-29T22:25:18.571" v="241" actId="14100"/>
          <ac:spMkLst>
            <pc:docMk/>
            <pc:sldMk cId="0" sldId="259"/>
            <ac:spMk id="7170" creationId="{98264683-0D06-4A9E-BF9B-D794F3D298B5}"/>
          </ac:spMkLst>
        </pc:spChg>
        <pc:picChg chg="add mod">
          <ac:chgData name="Nathalie Guibord" userId="b10d5322-00f6-4279-9f77-844e82e8ec68" providerId="ADAL" clId="{F38C812C-3D8E-423F-9D21-3BFC0B2E2E6B}" dt="2023-09-29T22:26:37.070" v="247" actId="1076"/>
          <ac:picMkLst>
            <pc:docMk/>
            <pc:sldMk cId="0" sldId="259"/>
            <ac:picMk id="2" creationId="{A0D519FD-7880-7A59-1DC7-9136F94E77CE}"/>
          </ac:picMkLst>
        </pc:picChg>
      </pc:sldChg>
      <pc:sldChg chg="addSp delSp modSp del mod">
        <pc:chgData name="Nathalie Guibord" userId="b10d5322-00f6-4279-9f77-844e82e8ec68" providerId="ADAL" clId="{F38C812C-3D8E-423F-9D21-3BFC0B2E2E6B}" dt="2023-09-29T22:39:28.767" v="377" actId="47"/>
        <pc:sldMkLst>
          <pc:docMk/>
          <pc:sldMk cId="3428803180" sldId="263"/>
        </pc:sldMkLst>
        <pc:spChg chg="mod">
          <ac:chgData name="Nathalie Guibord" userId="b10d5322-00f6-4279-9f77-844e82e8ec68" providerId="ADAL" clId="{F38C812C-3D8E-423F-9D21-3BFC0B2E2E6B}" dt="2023-09-29T22:39:10.067" v="374" actId="21"/>
          <ac:spMkLst>
            <pc:docMk/>
            <pc:sldMk cId="3428803180" sldId="263"/>
            <ac:spMk id="2" creationId="{F9DE2C82-3568-CEB8-6641-1579040D57F0}"/>
          </ac:spMkLst>
        </pc:spChg>
        <pc:spChg chg="del mod">
          <ac:chgData name="Nathalie Guibord" userId="b10d5322-00f6-4279-9f77-844e82e8ec68" providerId="ADAL" clId="{F38C812C-3D8E-423F-9D21-3BFC0B2E2E6B}" dt="2023-09-29T13:53:12.544" v="19" actId="478"/>
          <ac:spMkLst>
            <pc:docMk/>
            <pc:sldMk cId="3428803180" sldId="263"/>
            <ac:spMk id="3" creationId="{D16C3B9C-74E6-943B-4324-2B1F5BB09BDA}"/>
          </ac:spMkLst>
        </pc:spChg>
        <pc:spChg chg="add mod">
          <ac:chgData name="Nathalie Guibord" userId="b10d5322-00f6-4279-9f77-844e82e8ec68" providerId="ADAL" clId="{F38C812C-3D8E-423F-9D21-3BFC0B2E2E6B}" dt="2023-09-29T13:53:12.544" v="19" actId="478"/>
          <ac:spMkLst>
            <pc:docMk/>
            <pc:sldMk cId="3428803180" sldId="263"/>
            <ac:spMk id="5" creationId="{2B0DB728-464B-70FD-A12F-3B0C8263145C}"/>
          </ac:spMkLst>
        </pc:spChg>
      </pc:sldChg>
      <pc:sldChg chg="addSp delSp modSp del mod">
        <pc:chgData name="Nathalie Guibord" userId="b10d5322-00f6-4279-9f77-844e82e8ec68" providerId="ADAL" clId="{F38C812C-3D8E-423F-9D21-3BFC0B2E2E6B}" dt="2023-09-29T22:41:21.258" v="392" actId="47"/>
        <pc:sldMkLst>
          <pc:docMk/>
          <pc:sldMk cId="1721591708" sldId="264"/>
        </pc:sldMkLst>
        <pc:spChg chg="add mod">
          <ac:chgData name="Nathalie Guibord" userId="b10d5322-00f6-4279-9f77-844e82e8ec68" providerId="ADAL" clId="{F38C812C-3D8E-423F-9D21-3BFC0B2E2E6B}" dt="2023-09-29T22:40:38.737" v="386" actId="21"/>
          <ac:spMkLst>
            <pc:docMk/>
            <pc:sldMk cId="1721591708" sldId="264"/>
            <ac:spMk id="3" creationId="{1360FF39-ACD9-93DB-C8D8-272EA71021D5}"/>
          </ac:spMkLst>
        </pc:spChg>
        <pc:picChg chg="del mod modCrop">
          <ac:chgData name="Nathalie Guibord" userId="b10d5322-00f6-4279-9f77-844e82e8ec68" providerId="ADAL" clId="{F38C812C-3D8E-423F-9D21-3BFC0B2E2E6B}" dt="2023-09-29T22:40:38.737" v="386" actId="21"/>
          <ac:picMkLst>
            <pc:docMk/>
            <pc:sldMk cId="1721591708" sldId="264"/>
            <ac:picMk id="5" creationId="{FA53653F-45F0-841F-CA4B-F391EACA8B4D}"/>
          </ac:picMkLst>
        </pc:picChg>
      </pc:sldChg>
      <pc:sldChg chg="addSp delSp modSp del mod">
        <pc:chgData name="Nathalie Guibord" userId="b10d5322-00f6-4279-9f77-844e82e8ec68" providerId="ADAL" clId="{F38C812C-3D8E-423F-9D21-3BFC0B2E2E6B}" dt="2023-09-29T22:42:27.823" v="414" actId="47"/>
        <pc:sldMkLst>
          <pc:docMk/>
          <pc:sldMk cId="3188161615" sldId="265"/>
        </pc:sldMkLst>
        <pc:spChg chg="add mod">
          <ac:chgData name="Nathalie Guibord" userId="b10d5322-00f6-4279-9f77-844e82e8ec68" providerId="ADAL" clId="{F38C812C-3D8E-423F-9D21-3BFC0B2E2E6B}" dt="2023-09-29T22:41:47.980" v="408" actId="21"/>
          <ac:spMkLst>
            <pc:docMk/>
            <pc:sldMk cId="3188161615" sldId="265"/>
            <ac:spMk id="3" creationId="{523ACF33-D791-15FF-5461-88C83E3E57E0}"/>
          </ac:spMkLst>
        </pc:spChg>
        <pc:picChg chg="del">
          <ac:chgData name="Nathalie Guibord" userId="b10d5322-00f6-4279-9f77-844e82e8ec68" providerId="ADAL" clId="{F38C812C-3D8E-423F-9D21-3BFC0B2E2E6B}" dt="2023-09-29T22:41:47.980" v="408" actId="21"/>
          <ac:picMkLst>
            <pc:docMk/>
            <pc:sldMk cId="3188161615" sldId="265"/>
            <ac:picMk id="5" creationId="{B771B2E4-8ED9-043A-7806-8672D3389F8A}"/>
          </ac:picMkLst>
        </pc:picChg>
      </pc:sldChg>
      <pc:sldChg chg="addSp delSp modSp del mod">
        <pc:chgData name="Nathalie Guibord" userId="b10d5322-00f6-4279-9f77-844e82e8ec68" providerId="ADAL" clId="{F38C812C-3D8E-423F-9D21-3BFC0B2E2E6B}" dt="2023-09-29T22:43:04.147" v="421" actId="47"/>
        <pc:sldMkLst>
          <pc:docMk/>
          <pc:sldMk cId="204426005" sldId="266"/>
        </pc:sldMkLst>
        <pc:spChg chg="add mod">
          <ac:chgData name="Nathalie Guibord" userId="b10d5322-00f6-4279-9f77-844e82e8ec68" providerId="ADAL" clId="{F38C812C-3D8E-423F-9D21-3BFC0B2E2E6B}" dt="2023-09-29T22:42:40.913" v="417" actId="21"/>
          <ac:spMkLst>
            <pc:docMk/>
            <pc:sldMk cId="204426005" sldId="266"/>
            <ac:spMk id="3" creationId="{5917C473-3DEA-888A-CF6D-3D20777374F9}"/>
          </ac:spMkLst>
        </pc:spChg>
        <pc:picChg chg="del">
          <ac:chgData name="Nathalie Guibord" userId="b10d5322-00f6-4279-9f77-844e82e8ec68" providerId="ADAL" clId="{F38C812C-3D8E-423F-9D21-3BFC0B2E2E6B}" dt="2023-09-29T22:42:40.913" v="417" actId="21"/>
          <ac:picMkLst>
            <pc:docMk/>
            <pc:sldMk cId="204426005" sldId="266"/>
            <ac:picMk id="5" creationId="{8676831F-3E1E-FCB1-578D-3AAB23769DE0}"/>
          </ac:picMkLst>
        </pc:picChg>
      </pc:sldChg>
      <pc:sldChg chg="addSp delSp modSp del mod">
        <pc:chgData name="Nathalie Guibord" userId="b10d5322-00f6-4279-9f77-844e82e8ec68" providerId="ADAL" clId="{F38C812C-3D8E-423F-9D21-3BFC0B2E2E6B}" dt="2023-09-29T22:43:28.760" v="427" actId="47"/>
        <pc:sldMkLst>
          <pc:docMk/>
          <pc:sldMk cId="2965105538" sldId="267"/>
        </pc:sldMkLst>
        <pc:spChg chg="add mod">
          <ac:chgData name="Nathalie Guibord" userId="b10d5322-00f6-4279-9f77-844e82e8ec68" providerId="ADAL" clId="{F38C812C-3D8E-423F-9D21-3BFC0B2E2E6B}" dt="2023-09-29T22:43:15.493" v="424" actId="21"/>
          <ac:spMkLst>
            <pc:docMk/>
            <pc:sldMk cId="2965105538" sldId="267"/>
            <ac:spMk id="3" creationId="{9BD8A6AF-A0B5-B43C-81A4-2BA9BBC16A4A}"/>
          </ac:spMkLst>
        </pc:spChg>
        <pc:picChg chg="del">
          <ac:chgData name="Nathalie Guibord" userId="b10d5322-00f6-4279-9f77-844e82e8ec68" providerId="ADAL" clId="{F38C812C-3D8E-423F-9D21-3BFC0B2E2E6B}" dt="2023-09-29T22:43:15.493" v="424" actId="21"/>
          <ac:picMkLst>
            <pc:docMk/>
            <pc:sldMk cId="2965105538" sldId="267"/>
            <ac:picMk id="5" creationId="{3ECF2F8B-AB4E-D40A-95E3-2E5AE3C71EFD}"/>
          </ac:picMkLst>
        </pc:picChg>
      </pc:sldChg>
      <pc:sldChg chg="addSp delSp modSp del mod">
        <pc:chgData name="Nathalie Guibord" userId="b10d5322-00f6-4279-9f77-844e82e8ec68" providerId="ADAL" clId="{F38C812C-3D8E-423F-9D21-3BFC0B2E2E6B}" dt="2023-09-29T22:45:01.695" v="441" actId="47"/>
        <pc:sldMkLst>
          <pc:docMk/>
          <pc:sldMk cId="43615907" sldId="268"/>
        </pc:sldMkLst>
        <pc:spChg chg="add mod">
          <ac:chgData name="Nathalie Guibord" userId="b10d5322-00f6-4279-9f77-844e82e8ec68" providerId="ADAL" clId="{F38C812C-3D8E-423F-9D21-3BFC0B2E2E6B}" dt="2023-09-29T22:44:20.510" v="437" actId="21"/>
          <ac:spMkLst>
            <pc:docMk/>
            <pc:sldMk cId="43615907" sldId="268"/>
            <ac:spMk id="3" creationId="{FC904CA0-FC6A-06C5-356E-DB76F95BAA88}"/>
          </ac:spMkLst>
        </pc:spChg>
        <pc:picChg chg="del">
          <ac:chgData name="Nathalie Guibord" userId="b10d5322-00f6-4279-9f77-844e82e8ec68" providerId="ADAL" clId="{F38C812C-3D8E-423F-9D21-3BFC0B2E2E6B}" dt="2023-09-29T22:44:20.510" v="437" actId="21"/>
          <ac:picMkLst>
            <pc:docMk/>
            <pc:sldMk cId="43615907" sldId="268"/>
            <ac:picMk id="5" creationId="{12E046B2-3911-3CCF-69C7-636511F54CAC}"/>
          </ac:picMkLst>
        </pc:picChg>
      </pc:sldChg>
      <pc:sldChg chg="addSp delSp modSp del mod">
        <pc:chgData name="Nathalie Guibord" userId="b10d5322-00f6-4279-9f77-844e82e8ec68" providerId="ADAL" clId="{F38C812C-3D8E-423F-9D21-3BFC0B2E2E6B}" dt="2023-09-29T22:44:16.402" v="436" actId="47"/>
        <pc:sldMkLst>
          <pc:docMk/>
          <pc:sldMk cId="1337507288" sldId="269"/>
        </pc:sldMkLst>
        <pc:spChg chg="add mod">
          <ac:chgData name="Nathalie Guibord" userId="b10d5322-00f6-4279-9f77-844e82e8ec68" providerId="ADAL" clId="{F38C812C-3D8E-423F-9D21-3BFC0B2E2E6B}" dt="2023-09-29T22:43:40.641" v="430" actId="21"/>
          <ac:spMkLst>
            <pc:docMk/>
            <pc:sldMk cId="1337507288" sldId="269"/>
            <ac:spMk id="3" creationId="{19484466-5197-7D79-DB31-1751EA9EF728}"/>
          </ac:spMkLst>
        </pc:spChg>
        <pc:picChg chg="del">
          <ac:chgData name="Nathalie Guibord" userId="b10d5322-00f6-4279-9f77-844e82e8ec68" providerId="ADAL" clId="{F38C812C-3D8E-423F-9D21-3BFC0B2E2E6B}" dt="2023-09-29T22:43:40.641" v="430" actId="21"/>
          <ac:picMkLst>
            <pc:docMk/>
            <pc:sldMk cId="1337507288" sldId="269"/>
            <ac:picMk id="5" creationId="{AFA0E07F-E8D9-FAB6-E907-D786EDAD1B96}"/>
          </ac:picMkLst>
        </pc:picChg>
      </pc:sldChg>
      <pc:sldChg chg="del">
        <pc:chgData name="Nathalie Guibord" userId="b10d5322-00f6-4279-9f77-844e82e8ec68" providerId="ADAL" clId="{F38C812C-3D8E-423F-9D21-3BFC0B2E2E6B}" dt="2023-09-29T22:45:48.099" v="454" actId="47"/>
        <pc:sldMkLst>
          <pc:docMk/>
          <pc:sldMk cId="3852816367" sldId="272"/>
        </pc:sldMkLst>
      </pc:sldChg>
      <pc:sldChg chg="addSp delSp modSp del mod">
        <pc:chgData name="Nathalie Guibord" userId="b10d5322-00f6-4279-9f77-844e82e8ec68" providerId="ADAL" clId="{F38C812C-3D8E-423F-9D21-3BFC0B2E2E6B}" dt="2023-09-29T22:47:43.993" v="468" actId="47"/>
        <pc:sldMkLst>
          <pc:docMk/>
          <pc:sldMk cId="4239540684" sldId="273"/>
        </pc:sldMkLst>
        <pc:spChg chg="del">
          <ac:chgData name="Nathalie Guibord" userId="b10d5322-00f6-4279-9f77-844e82e8ec68" providerId="ADAL" clId="{F38C812C-3D8E-423F-9D21-3BFC0B2E2E6B}" dt="2023-09-29T22:47:09.537" v="462" actId="21"/>
          <ac:spMkLst>
            <pc:docMk/>
            <pc:sldMk cId="4239540684" sldId="273"/>
            <ac:spMk id="3" creationId="{C8B08607-AE89-F498-C303-C3F4220891D2}"/>
          </ac:spMkLst>
        </pc:spChg>
        <pc:spChg chg="del">
          <ac:chgData name="Nathalie Guibord" userId="b10d5322-00f6-4279-9f77-844e82e8ec68" providerId="ADAL" clId="{F38C812C-3D8E-423F-9D21-3BFC0B2E2E6B}" dt="2023-09-29T22:47:09.537" v="462" actId="21"/>
          <ac:spMkLst>
            <pc:docMk/>
            <pc:sldMk cId="4239540684" sldId="273"/>
            <ac:spMk id="5" creationId="{B2D9F47D-90F9-5607-E5B3-B6F4E1C3E951}"/>
          </ac:spMkLst>
        </pc:spChg>
        <pc:spChg chg="del mod">
          <ac:chgData name="Nathalie Guibord" userId="b10d5322-00f6-4279-9f77-844e82e8ec68" providerId="ADAL" clId="{F38C812C-3D8E-423F-9D21-3BFC0B2E2E6B}" dt="2023-09-29T22:47:09.537" v="462" actId="21"/>
          <ac:spMkLst>
            <pc:docMk/>
            <pc:sldMk cId="4239540684" sldId="273"/>
            <ac:spMk id="6" creationId="{9BF1B29C-2160-8F9C-E1AD-8E0FA68D05A9}"/>
          </ac:spMkLst>
        </pc:spChg>
        <pc:spChg chg="add mod">
          <ac:chgData name="Nathalie Guibord" userId="b10d5322-00f6-4279-9f77-844e82e8ec68" providerId="ADAL" clId="{F38C812C-3D8E-423F-9D21-3BFC0B2E2E6B}" dt="2023-09-29T22:47:09.537" v="462" actId="21"/>
          <ac:spMkLst>
            <pc:docMk/>
            <pc:sldMk cId="4239540684" sldId="273"/>
            <ac:spMk id="7" creationId="{FE177E25-F6D0-7ACE-9E52-A738E42F400C}"/>
          </ac:spMkLst>
        </pc:spChg>
        <pc:spChg chg="add mod">
          <ac:chgData name="Nathalie Guibord" userId="b10d5322-00f6-4279-9f77-844e82e8ec68" providerId="ADAL" clId="{F38C812C-3D8E-423F-9D21-3BFC0B2E2E6B}" dt="2023-09-29T22:47:09.537" v="462" actId="21"/>
          <ac:spMkLst>
            <pc:docMk/>
            <pc:sldMk cId="4239540684" sldId="273"/>
            <ac:spMk id="10" creationId="{9B62051B-823A-1386-EE7E-629C832EDA41}"/>
          </ac:spMkLst>
        </pc:spChg>
        <pc:spChg chg="add mod">
          <ac:chgData name="Nathalie Guibord" userId="b10d5322-00f6-4279-9f77-844e82e8ec68" providerId="ADAL" clId="{F38C812C-3D8E-423F-9D21-3BFC0B2E2E6B}" dt="2023-09-29T22:47:09.537" v="462" actId="21"/>
          <ac:spMkLst>
            <pc:docMk/>
            <pc:sldMk cId="4239540684" sldId="273"/>
            <ac:spMk id="12" creationId="{64BDFD21-AE61-CEBA-941A-AB30AAAF376B}"/>
          </ac:spMkLst>
        </pc:spChg>
        <pc:spChg chg="add mod">
          <ac:chgData name="Nathalie Guibord" userId="b10d5322-00f6-4279-9f77-844e82e8ec68" providerId="ADAL" clId="{F38C812C-3D8E-423F-9D21-3BFC0B2E2E6B}" dt="2023-09-29T22:47:09.537" v="462" actId="21"/>
          <ac:spMkLst>
            <pc:docMk/>
            <pc:sldMk cId="4239540684" sldId="273"/>
            <ac:spMk id="14" creationId="{48653814-2A5A-C300-9D42-D743405EC3AE}"/>
          </ac:spMkLst>
        </pc:spChg>
        <pc:graphicFrameChg chg="del">
          <ac:chgData name="Nathalie Guibord" userId="b10d5322-00f6-4279-9f77-844e82e8ec68" providerId="ADAL" clId="{F38C812C-3D8E-423F-9D21-3BFC0B2E2E6B}" dt="2023-09-29T22:47:09.537" v="462" actId="21"/>
          <ac:graphicFrameMkLst>
            <pc:docMk/>
            <pc:sldMk cId="4239540684" sldId="273"/>
            <ac:graphicFrameMk id="8" creationId="{F86EAB14-5BCA-47D4-A381-1FD863A2B341}"/>
          </ac:graphicFrameMkLst>
        </pc:graphicFrameChg>
      </pc:sldChg>
      <pc:sldChg chg="addSp delSp modSp new del mod ord setBg">
        <pc:chgData name="Nathalie Guibord" userId="b10d5322-00f6-4279-9f77-844e82e8ec68" providerId="ADAL" clId="{F38C812C-3D8E-423F-9D21-3BFC0B2E2E6B}" dt="2023-09-29T22:27:58.200" v="257" actId="47"/>
        <pc:sldMkLst>
          <pc:docMk/>
          <pc:sldMk cId="3354360379" sldId="274"/>
        </pc:sldMkLst>
        <pc:spChg chg="mod">
          <ac:chgData name="Nathalie Guibord" userId="b10d5322-00f6-4279-9f77-844e82e8ec68" providerId="ADAL" clId="{F38C812C-3D8E-423F-9D21-3BFC0B2E2E6B}" dt="2023-09-29T19:45:49.928" v="153" actId="26606"/>
          <ac:spMkLst>
            <pc:docMk/>
            <pc:sldMk cId="3354360379" sldId="274"/>
            <ac:spMk id="2" creationId="{E9D1B9F1-A10C-CE34-5F77-8C5090302607}"/>
          </ac:spMkLst>
        </pc:spChg>
        <pc:spChg chg="del">
          <ac:chgData name="Nathalie Guibord" userId="b10d5322-00f6-4279-9f77-844e82e8ec68" providerId="ADAL" clId="{F38C812C-3D8E-423F-9D21-3BFC0B2E2E6B}" dt="2023-09-29T13:54:20.768" v="31" actId="1032"/>
          <ac:spMkLst>
            <pc:docMk/>
            <pc:sldMk cId="3354360379" sldId="274"/>
            <ac:spMk id="3" creationId="{7D5E29DA-6E94-E3BF-BDC3-18D9192E0C71}"/>
          </ac:spMkLst>
        </pc:spChg>
        <pc:spChg chg="add mod">
          <ac:chgData name="Nathalie Guibord" userId="b10d5322-00f6-4279-9f77-844e82e8ec68" providerId="ADAL" clId="{F38C812C-3D8E-423F-9D21-3BFC0B2E2E6B}" dt="2023-09-29T22:27:39.556" v="253" actId="21"/>
          <ac:spMkLst>
            <pc:docMk/>
            <pc:sldMk cId="3354360379" sldId="274"/>
            <ac:spMk id="6" creationId="{809F24AB-262F-ADE9-0337-9A21D28909BF}"/>
          </ac:spMkLst>
        </pc:spChg>
        <pc:spChg chg="add">
          <ac:chgData name="Nathalie Guibord" userId="b10d5322-00f6-4279-9f77-844e82e8ec68" providerId="ADAL" clId="{F38C812C-3D8E-423F-9D21-3BFC0B2E2E6B}" dt="2023-09-29T19:45:49.928" v="153" actId="26606"/>
          <ac:spMkLst>
            <pc:docMk/>
            <pc:sldMk cId="3354360379" sldId="274"/>
            <ac:spMk id="9" creationId="{56E9B3E6-E277-4D68-BA48-9CB43FFBD6E2}"/>
          </ac:spMkLst>
        </pc:spChg>
        <pc:spChg chg="add">
          <ac:chgData name="Nathalie Guibord" userId="b10d5322-00f6-4279-9f77-844e82e8ec68" providerId="ADAL" clId="{F38C812C-3D8E-423F-9D21-3BFC0B2E2E6B}" dt="2023-09-29T19:45:49.928" v="153" actId="26606"/>
          <ac:spMkLst>
            <pc:docMk/>
            <pc:sldMk cId="3354360379" sldId="274"/>
            <ac:spMk id="16" creationId="{D5B0017B-2ECA-49AF-B397-DC140825DF8D}"/>
          </ac:spMkLst>
        </pc:spChg>
        <pc:grpChg chg="add">
          <ac:chgData name="Nathalie Guibord" userId="b10d5322-00f6-4279-9f77-844e82e8ec68" providerId="ADAL" clId="{F38C812C-3D8E-423F-9D21-3BFC0B2E2E6B}" dt="2023-09-29T19:45:49.928" v="153" actId="26606"/>
          <ac:grpSpMkLst>
            <pc:docMk/>
            <pc:sldMk cId="3354360379" sldId="274"/>
            <ac:grpSpMk id="11" creationId="{AE1C45F0-260A-458C-96ED-C1F6D2151219}"/>
          </ac:grpSpMkLst>
        </pc:grpChg>
        <pc:graphicFrameChg chg="add del mod modGraphic">
          <ac:chgData name="Nathalie Guibord" userId="b10d5322-00f6-4279-9f77-844e82e8ec68" providerId="ADAL" clId="{F38C812C-3D8E-423F-9D21-3BFC0B2E2E6B}" dt="2023-09-29T22:27:39.556" v="253" actId="21"/>
          <ac:graphicFrameMkLst>
            <pc:docMk/>
            <pc:sldMk cId="3354360379" sldId="274"/>
            <ac:graphicFrameMk id="4" creationId="{7F5C76A3-8F3D-7254-2561-FD504DC151F3}"/>
          </ac:graphicFrameMkLst>
        </pc:graphicFrameChg>
        <pc:cxnChg chg="add">
          <ac:chgData name="Nathalie Guibord" userId="b10d5322-00f6-4279-9f77-844e82e8ec68" providerId="ADAL" clId="{F38C812C-3D8E-423F-9D21-3BFC0B2E2E6B}" dt="2023-09-29T19:45:49.928" v="153" actId="26606"/>
          <ac:cxnSpMkLst>
            <pc:docMk/>
            <pc:sldMk cId="3354360379" sldId="274"/>
            <ac:cxnSpMk id="18" creationId="{6CF1BAF6-AD41-4082-B212-8A1F9A2E8779}"/>
          </ac:cxnSpMkLst>
        </pc:cxnChg>
      </pc:sldChg>
      <pc:sldChg chg="addSp delSp modSp new del mod setBg">
        <pc:chgData name="Nathalie Guibord" userId="b10d5322-00f6-4279-9f77-844e82e8ec68" providerId="ADAL" clId="{F38C812C-3D8E-423F-9D21-3BFC0B2E2E6B}" dt="2023-09-29T22:28:39.710" v="275" actId="47"/>
        <pc:sldMkLst>
          <pc:docMk/>
          <pc:sldMk cId="3557417479" sldId="275"/>
        </pc:sldMkLst>
        <pc:spChg chg="mod">
          <ac:chgData name="Nathalie Guibord" userId="b10d5322-00f6-4279-9f77-844e82e8ec68" providerId="ADAL" clId="{F38C812C-3D8E-423F-9D21-3BFC0B2E2E6B}" dt="2023-09-29T19:45:37.403" v="152" actId="26606"/>
          <ac:spMkLst>
            <pc:docMk/>
            <pc:sldMk cId="3557417479" sldId="275"/>
            <ac:spMk id="2" creationId="{5522CFA4-25B9-3AAB-03E5-5808C8D95BF7}"/>
          </ac:spMkLst>
        </pc:spChg>
        <pc:spChg chg="del">
          <ac:chgData name="Nathalie Guibord" userId="b10d5322-00f6-4279-9f77-844e82e8ec68" providerId="ADAL" clId="{F38C812C-3D8E-423F-9D21-3BFC0B2E2E6B}" dt="2023-09-29T19:45:20.637" v="151" actId="22"/>
          <ac:spMkLst>
            <pc:docMk/>
            <pc:sldMk cId="3557417479" sldId="275"/>
            <ac:spMk id="3" creationId="{CBE5FC29-908D-5F9F-BB52-AE2F1B711600}"/>
          </ac:spMkLst>
        </pc:spChg>
        <pc:spChg chg="add mod">
          <ac:chgData name="Nathalie Guibord" userId="b10d5322-00f6-4279-9f77-844e82e8ec68" providerId="ADAL" clId="{F38C812C-3D8E-423F-9D21-3BFC0B2E2E6B}" dt="2023-09-29T22:28:26.183" v="272" actId="21"/>
          <ac:spMkLst>
            <pc:docMk/>
            <pc:sldMk cId="3557417479" sldId="275"/>
            <ac:spMk id="7" creationId="{0EF259A4-158A-44D4-8B61-BA9CA1797F8B}"/>
          </ac:spMkLst>
        </pc:spChg>
        <pc:spChg chg="add">
          <ac:chgData name="Nathalie Guibord" userId="b10d5322-00f6-4279-9f77-844e82e8ec68" providerId="ADAL" clId="{F38C812C-3D8E-423F-9D21-3BFC0B2E2E6B}" dt="2023-09-29T19:45:37.403" v="152" actId="26606"/>
          <ac:spMkLst>
            <pc:docMk/>
            <pc:sldMk cId="3557417479" sldId="275"/>
            <ac:spMk id="10" creationId="{6753252F-4873-4F63-801D-CC719279A7D5}"/>
          </ac:spMkLst>
        </pc:spChg>
        <pc:spChg chg="add">
          <ac:chgData name="Nathalie Guibord" userId="b10d5322-00f6-4279-9f77-844e82e8ec68" providerId="ADAL" clId="{F38C812C-3D8E-423F-9D21-3BFC0B2E2E6B}" dt="2023-09-29T19:45:37.403" v="152" actId="26606"/>
          <ac:spMkLst>
            <pc:docMk/>
            <pc:sldMk cId="3557417479" sldId="275"/>
            <ac:spMk id="12" creationId="{047C8CCB-F95D-4249-92DD-651249D3535A}"/>
          </ac:spMkLst>
        </pc:spChg>
        <pc:picChg chg="add del mod ord">
          <ac:chgData name="Nathalie Guibord" userId="b10d5322-00f6-4279-9f77-844e82e8ec68" providerId="ADAL" clId="{F38C812C-3D8E-423F-9D21-3BFC0B2E2E6B}" dt="2023-09-29T22:28:26.183" v="272" actId="21"/>
          <ac:picMkLst>
            <pc:docMk/>
            <pc:sldMk cId="3557417479" sldId="275"/>
            <ac:picMk id="5" creationId="{5509F042-3A7D-98FD-767E-5872C1F16E74}"/>
          </ac:picMkLst>
        </pc:picChg>
      </pc:sldChg>
      <pc:sldChg chg="addSp delSp modSp new del mod">
        <pc:chgData name="Nathalie Guibord" userId="b10d5322-00f6-4279-9f77-844e82e8ec68" providerId="ADAL" clId="{F38C812C-3D8E-423F-9D21-3BFC0B2E2E6B}" dt="2023-09-29T22:29:31.805" v="280" actId="47"/>
        <pc:sldMkLst>
          <pc:docMk/>
          <pc:sldMk cId="2571321763" sldId="276"/>
        </pc:sldMkLst>
        <pc:spChg chg="mod">
          <ac:chgData name="Nathalie Guibord" userId="b10d5322-00f6-4279-9f77-844e82e8ec68" providerId="ADAL" clId="{F38C812C-3D8E-423F-9D21-3BFC0B2E2E6B}" dt="2023-09-29T19:47:05.901" v="187" actId="20577"/>
          <ac:spMkLst>
            <pc:docMk/>
            <pc:sldMk cId="2571321763" sldId="276"/>
            <ac:spMk id="2" creationId="{0D1E6F49-15BE-2EB4-381D-867B52F024E4}"/>
          </ac:spMkLst>
        </pc:spChg>
        <pc:spChg chg="del">
          <ac:chgData name="Nathalie Guibord" userId="b10d5322-00f6-4279-9f77-844e82e8ec68" providerId="ADAL" clId="{F38C812C-3D8E-423F-9D21-3BFC0B2E2E6B}" dt="2023-09-29T19:47:57.218" v="188" actId="1032"/>
          <ac:spMkLst>
            <pc:docMk/>
            <pc:sldMk cId="2571321763" sldId="276"/>
            <ac:spMk id="3" creationId="{0561FD93-71CB-D1C4-801F-D0E02377B1BC}"/>
          </ac:spMkLst>
        </pc:spChg>
        <pc:graphicFrameChg chg="add mod modGraphic">
          <ac:chgData name="Nathalie Guibord" userId="b10d5322-00f6-4279-9f77-844e82e8ec68" providerId="ADAL" clId="{F38C812C-3D8E-423F-9D21-3BFC0B2E2E6B}" dt="2023-09-29T19:54:39.735" v="224"/>
          <ac:graphicFrameMkLst>
            <pc:docMk/>
            <pc:sldMk cId="2571321763" sldId="276"/>
            <ac:graphicFrameMk id="4" creationId="{9E124645-CC49-1FAC-F887-C90E59D64164}"/>
          </ac:graphicFrameMkLst>
        </pc:graphicFrameChg>
        <pc:picChg chg="add del mod">
          <ac:chgData name="Nathalie Guibord" userId="b10d5322-00f6-4279-9f77-844e82e8ec68" providerId="ADAL" clId="{F38C812C-3D8E-423F-9D21-3BFC0B2E2E6B}" dt="2023-09-29T19:52:36.231" v="223" actId="1076"/>
          <ac:picMkLst>
            <pc:docMk/>
            <pc:sldMk cId="2571321763" sldId="276"/>
            <ac:picMk id="6" creationId="{0619BB2A-AFEA-7546-A577-FC70105C5FCC}"/>
          </ac:picMkLst>
        </pc:picChg>
      </pc:sldChg>
      <pc:sldChg chg="add">
        <pc:chgData name="Nathalie Guibord" userId="b10d5322-00f6-4279-9f77-844e82e8ec68" providerId="ADAL" clId="{F38C812C-3D8E-423F-9D21-3BFC0B2E2E6B}" dt="2023-09-29T22:23:10.661" v="225"/>
        <pc:sldMkLst>
          <pc:docMk/>
          <pc:sldMk cId="0" sldId="277"/>
        </pc:sldMkLst>
      </pc:sldChg>
      <pc:sldChg chg="addSp delSp modSp add mod">
        <pc:chgData name="Nathalie Guibord" userId="b10d5322-00f6-4279-9f77-844e82e8ec68" providerId="ADAL" clId="{F38C812C-3D8E-423F-9D21-3BFC0B2E2E6B}" dt="2023-09-29T22:28:37.086" v="274" actId="1076"/>
        <pc:sldMkLst>
          <pc:docMk/>
          <pc:sldMk cId="3622341417" sldId="278"/>
        </pc:sldMkLst>
        <pc:spChg chg="mod">
          <ac:chgData name="Nathalie Guibord" userId="b10d5322-00f6-4279-9f77-844e82e8ec68" providerId="ADAL" clId="{F38C812C-3D8E-423F-9D21-3BFC0B2E2E6B}" dt="2023-09-29T22:28:12.741" v="266" actId="20577"/>
          <ac:spMkLst>
            <pc:docMk/>
            <pc:sldMk cId="3622341417" sldId="278"/>
            <ac:spMk id="8194" creationId="{48D06A31-0513-4A5F-8941-8558F693CA9D}"/>
          </ac:spMkLst>
        </pc:spChg>
        <pc:graphicFrameChg chg="del mod">
          <ac:chgData name="Nathalie Guibord" userId="b10d5322-00f6-4279-9f77-844e82e8ec68" providerId="ADAL" clId="{F38C812C-3D8E-423F-9D21-3BFC0B2E2E6B}" dt="2023-09-29T22:28:20.851" v="271" actId="478"/>
          <ac:graphicFrameMkLst>
            <pc:docMk/>
            <pc:sldMk cId="3622341417" sldId="278"/>
            <ac:graphicFrameMk id="2" creationId="{90BB0B08-9A5F-7501-1F39-5FD15F0E288C}"/>
          </ac:graphicFrameMkLst>
        </pc:graphicFrameChg>
        <pc:picChg chg="add mod">
          <ac:chgData name="Nathalie Guibord" userId="b10d5322-00f6-4279-9f77-844e82e8ec68" providerId="ADAL" clId="{F38C812C-3D8E-423F-9D21-3BFC0B2E2E6B}" dt="2023-09-29T22:28:37.086" v="274" actId="1076"/>
          <ac:picMkLst>
            <pc:docMk/>
            <pc:sldMk cId="3622341417" sldId="278"/>
            <ac:picMk id="3" creationId="{B4ADEDB6-FF52-1795-C9B8-1E0209A9531D}"/>
          </ac:picMkLst>
        </pc:picChg>
      </pc:sldChg>
      <pc:sldChg chg="addSp delSp modSp add mod">
        <pc:chgData name="Nathalie Guibord" userId="b10d5322-00f6-4279-9f77-844e82e8ec68" providerId="ADAL" clId="{F38C812C-3D8E-423F-9D21-3BFC0B2E2E6B}" dt="2023-09-29T22:37:06.525" v="356"/>
        <pc:sldMkLst>
          <pc:docMk/>
          <pc:sldMk cId="215786864" sldId="279"/>
        </pc:sldMkLst>
        <pc:spChg chg="mod">
          <ac:chgData name="Nathalie Guibord" userId="b10d5322-00f6-4279-9f77-844e82e8ec68" providerId="ADAL" clId="{F38C812C-3D8E-423F-9D21-3BFC0B2E2E6B}" dt="2023-09-29T22:29:06.286" v="278"/>
          <ac:spMkLst>
            <pc:docMk/>
            <pc:sldMk cId="215786864" sldId="279"/>
            <ac:spMk id="8194" creationId="{48D06A31-0513-4A5F-8941-8558F693CA9D}"/>
          </ac:spMkLst>
        </pc:spChg>
        <pc:graphicFrameChg chg="add mod">
          <ac:chgData name="Nathalie Guibord" userId="b10d5322-00f6-4279-9f77-844e82e8ec68" providerId="ADAL" clId="{F38C812C-3D8E-423F-9D21-3BFC0B2E2E6B}" dt="2023-09-29T22:37:06.525" v="356"/>
          <ac:graphicFrameMkLst>
            <pc:docMk/>
            <pc:sldMk cId="215786864" sldId="279"/>
            <ac:graphicFrameMk id="2" creationId="{10260C68-560F-2021-E0DE-21635627717C}"/>
          </ac:graphicFrameMkLst>
        </pc:graphicFrameChg>
        <pc:picChg chg="del">
          <ac:chgData name="Nathalie Guibord" userId="b10d5322-00f6-4279-9f77-844e82e8ec68" providerId="ADAL" clId="{F38C812C-3D8E-423F-9D21-3BFC0B2E2E6B}" dt="2023-09-29T22:28:49.082" v="277" actId="478"/>
          <ac:picMkLst>
            <pc:docMk/>
            <pc:sldMk cId="215786864" sldId="279"/>
            <ac:picMk id="3" creationId="{B4ADEDB6-FF52-1795-C9B8-1E0209A9531D}"/>
          </ac:picMkLst>
        </pc:picChg>
        <pc:picChg chg="add mod">
          <ac:chgData name="Nathalie Guibord" userId="b10d5322-00f6-4279-9f77-844e82e8ec68" providerId="ADAL" clId="{F38C812C-3D8E-423F-9D21-3BFC0B2E2E6B}" dt="2023-09-29T22:29:25.320" v="279"/>
          <ac:picMkLst>
            <pc:docMk/>
            <pc:sldMk cId="215786864" sldId="279"/>
            <ac:picMk id="4" creationId="{51ECCCB3-BF3C-0275-2871-22887A38AD12}"/>
          </ac:picMkLst>
        </pc:picChg>
      </pc:sldChg>
      <pc:sldChg chg="addSp delSp modSp add mod">
        <pc:chgData name="Nathalie Guibord" userId="b10d5322-00f6-4279-9f77-844e82e8ec68" providerId="ADAL" clId="{F38C812C-3D8E-423F-9D21-3BFC0B2E2E6B}" dt="2023-09-29T22:38:41.315" v="369" actId="20577"/>
        <pc:sldMkLst>
          <pc:docMk/>
          <pc:sldMk cId="3909693224" sldId="280"/>
        </pc:sldMkLst>
        <pc:spChg chg="mod">
          <ac:chgData name="Nathalie Guibord" userId="b10d5322-00f6-4279-9f77-844e82e8ec68" providerId="ADAL" clId="{F38C812C-3D8E-423F-9D21-3BFC0B2E2E6B}" dt="2023-09-29T22:38:41.315" v="369" actId="20577"/>
          <ac:spMkLst>
            <pc:docMk/>
            <pc:sldMk cId="3909693224" sldId="280"/>
            <ac:spMk id="8194" creationId="{48D06A31-0513-4A5F-8941-8558F693CA9D}"/>
          </ac:spMkLst>
        </pc:spChg>
        <pc:graphicFrameChg chg="del">
          <ac:chgData name="Nathalie Guibord" userId="b10d5322-00f6-4279-9f77-844e82e8ec68" providerId="ADAL" clId="{F38C812C-3D8E-423F-9D21-3BFC0B2E2E6B}" dt="2023-09-29T22:37:45.214" v="359" actId="478"/>
          <ac:graphicFrameMkLst>
            <pc:docMk/>
            <pc:sldMk cId="3909693224" sldId="280"/>
            <ac:graphicFrameMk id="2" creationId="{10260C68-560F-2021-E0DE-21635627717C}"/>
          </ac:graphicFrameMkLst>
        </pc:graphicFrameChg>
        <pc:picChg chg="add mod">
          <ac:chgData name="Nathalie Guibord" userId="b10d5322-00f6-4279-9f77-844e82e8ec68" providerId="ADAL" clId="{F38C812C-3D8E-423F-9D21-3BFC0B2E2E6B}" dt="2023-09-29T22:38:33.746" v="365" actId="1076"/>
          <ac:picMkLst>
            <pc:docMk/>
            <pc:sldMk cId="3909693224" sldId="280"/>
            <ac:picMk id="3" creationId="{847937A5-2206-0F86-8C7B-1670D5CE359A}"/>
          </ac:picMkLst>
        </pc:picChg>
        <pc:picChg chg="del">
          <ac:chgData name="Nathalie Guibord" userId="b10d5322-00f6-4279-9f77-844e82e8ec68" providerId="ADAL" clId="{F38C812C-3D8E-423F-9D21-3BFC0B2E2E6B}" dt="2023-09-29T22:37:28.425" v="358" actId="478"/>
          <ac:picMkLst>
            <pc:docMk/>
            <pc:sldMk cId="3909693224" sldId="280"/>
            <ac:picMk id="4" creationId="{51ECCCB3-BF3C-0275-2871-22887A38AD12}"/>
          </ac:picMkLst>
        </pc:picChg>
      </pc:sldChg>
      <pc:sldChg chg="delSp modSp add mod">
        <pc:chgData name="Nathalie Guibord" userId="b10d5322-00f6-4279-9f77-844e82e8ec68" providerId="ADAL" clId="{F38C812C-3D8E-423F-9D21-3BFC0B2E2E6B}" dt="2023-09-29T22:39:25.090" v="376" actId="122"/>
        <pc:sldMkLst>
          <pc:docMk/>
          <pc:sldMk cId="474014221" sldId="281"/>
        </pc:sldMkLst>
        <pc:spChg chg="mod">
          <ac:chgData name="Nathalie Guibord" userId="b10d5322-00f6-4279-9f77-844e82e8ec68" providerId="ADAL" clId="{F38C812C-3D8E-423F-9D21-3BFC0B2E2E6B}" dt="2023-09-29T22:39:25.090" v="376" actId="122"/>
          <ac:spMkLst>
            <pc:docMk/>
            <pc:sldMk cId="474014221" sldId="281"/>
            <ac:spMk id="8194" creationId="{48D06A31-0513-4A5F-8941-8558F693CA9D}"/>
          </ac:spMkLst>
        </pc:spChg>
        <pc:picChg chg="del">
          <ac:chgData name="Nathalie Guibord" userId="b10d5322-00f6-4279-9f77-844e82e8ec68" providerId="ADAL" clId="{F38C812C-3D8E-423F-9D21-3BFC0B2E2E6B}" dt="2023-09-29T22:38:58.666" v="372" actId="478"/>
          <ac:picMkLst>
            <pc:docMk/>
            <pc:sldMk cId="474014221" sldId="281"/>
            <ac:picMk id="3" creationId="{847937A5-2206-0F86-8C7B-1670D5CE359A}"/>
          </ac:picMkLst>
        </pc:picChg>
      </pc:sldChg>
      <pc:sldChg chg="addSp delSp modSp add mod ord setBg">
        <pc:chgData name="Nathalie Guibord" userId="b10d5322-00f6-4279-9f77-844e82e8ec68" providerId="ADAL" clId="{F38C812C-3D8E-423F-9D21-3BFC0B2E2E6B}" dt="2023-09-29T22:41:06.884" v="391" actId="732"/>
        <pc:sldMkLst>
          <pc:docMk/>
          <pc:sldMk cId="1972351775" sldId="282"/>
        </pc:sldMkLst>
        <pc:spChg chg="mod">
          <ac:chgData name="Nathalie Guibord" userId="b10d5322-00f6-4279-9f77-844e82e8ec68" providerId="ADAL" clId="{F38C812C-3D8E-423F-9D21-3BFC0B2E2E6B}" dt="2023-09-29T22:40:47.132" v="389" actId="26606"/>
          <ac:spMkLst>
            <pc:docMk/>
            <pc:sldMk cId="1972351775" sldId="282"/>
            <ac:spMk id="8194" creationId="{48D06A31-0513-4A5F-8941-8558F693CA9D}"/>
          </ac:spMkLst>
        </pc:spChg>
        <pc:spChg chg="add del">
          <ac:chgData name="Nathalie Guibord" userId="b10d5322-00f6-4279-9f77-844e82e8ec68" providerId="ADAL" clId="{F38C812C-3D8E-423F-9D21-3BFC0B2E2E6B}" dt="2023-09-29T22:40:47.132" v="389" actId="26606"/>
          <ac:spMkLst>
            <pc:docMk/>
            <pc:sldMk cId="1972351775" sldId="282"/>
            <ac:spMk id="8199" creationId="{A4AC5506-6312-4701-8D3C-40187889A947}"/>
          </ac:spMkLst>
        </pc:spChg>
        <pc:picChg chg="add mod modCrop">
          <ac:chgData name="Nathalie Guibord" userId="b10d5322-00f6-4279-9f77-844e82e8ec68" providerId="ADAL" clId="{F38C812C-3D8E-423F-9D21-3BFC0B2E2E6B}" dt="2023-09-29T22:41:06.884" v="391" actId="732"/>
          <ac:picMkLst>
            <pc:docMk/>
            <pc:sldMk cId="1972351775" sldId="282"/>
            <ac:picMk id="2" creationId="{5956D78A-14F1-96B2-4D61-18D29FDF6EAC}"/>
          </ac:picMkLst>
        </pc:picChg>
        <pc:picChg chg="del">
          <ac:chgData name="Nathalie Guibord" userId="b10d5322-00f6-4279-9f77-844e82e8ec68" providerId="ADAL" clId="{F38C812C-3D8E-423F-9D21-3BFC0B2E2E6B}" dt="2023-09-29T22:40:07.299" v="382" actId="478"/>
          <ac:picMkLst>
            <pc:docMk/>
            <pc:sldMk cId="1972351775" sldId="282"/>
            <ac:picMk id="3" creationId="{847937A5-2206-0F86-8C7B-1670D5CE359A}"/>
          </ac:picMkLst>
        </pc:picChg>
      </pc:sldChg>
      <pc:sldChg chg="addSp delSp modSp add mod">
        <pc:chgData name="Nathalie Guibord" userId="b10d5322-00f6-4279-9f77-844e82e8ec68" providerId="ADAL" clId="{F38C812C-3D8E-423F-9D21-3BFC0B2E2E6B}" dt="2023-09-29T22:42:55.589" v="420" actId="14100"/>
        <pc:sldMkLst>
          <pc:docMk/>
          <pc:sldMk cId="672663805" sldId="283"/>
        </pc:sldMkLst>
        <pc:spChg chg="mod">
          <ac:chgData name="Nathalie Guibord" userId="b10d5322-00f6-4279-9f77-844e82e8ec68" providerId="ADAL" clId="{F38C812C-3D8E-423F-9D21-3BFC0B2E2E6B}" dt="2023-09-29T22:41:42.831" v="407" actId="20577"/>
          <ac:spMkLst>
            <pc:docMk/>
            <pc:sldMk cId="672663805" sldId="283"/>
            <ac:spMk id="8194" creationId="{48D06A31-0513-4A5F-8941-8558F693CA9D}"/>
          </ac:spMkLst>
        </pc:spChg>
        <pc:picChg chg="del">
          <ac:chgData name="Nathalie Guibord" userId="b10d5322-00f6-4279-9f77-844e82e8ec68" providerId="ADAL" clId="{F38C812C-3D8E-423F-9D21-3BFC0B2E2E6B}" dt="2023-09-29T22:41:35.803" v="394" actId="478"/>
          <ac:picMkLst>
            <pc:docMk/>
            <pc:sldMk cId="672663805" sldId="283"/>
            <ac:picMk id="2" creationId="{5956D78A-14F1-96B2-4D61-18D29FDF6EAC}"/>
          </ac:picMkLst>
        </pc:picChg>
        <pc:picChg chg="add mod modCrop">
          <ac:chgData name="Nathalie Guibord" userId="b10d5322-00f6-4279-9f77-844e82e8ec68" providerId="ADAL" clId="{F38C812C-3D8E-423F-9D21-3BFC0B2E2E6B}" dt="2023-09-29T22:42:55.589" v="420" actId="14100"/>
          <ac:picMkLst>
            <pc:docMk/>
            <pc:sldMk cId="672663805" sldId="283"/>
            <ac:picMk id="3" creationId="{2B305854-4302-E4DB-7A6E-0591C28ACC0B}"/>
          </ac:picMkLst>
        </pc:picChg>
      </pc:sldChg>
      <pc:sldChg chg="addSp delSp modSp add mod">
        <pc:chgData name="Nathalie Guibord" userId="b10d5322-00f6-4279-9f77-844e82e8ec68" providerId="ADAL" clId="{F38C812C-3D8E-423F-9D21-3BFC0B2E2E6B}" dt="2023-09-29T22:42:47.726" v="419" actId="14100"/>
        <pc:sldMkLst>
          <pc:docMk/>
          <pc:sldMk cId="905334538" sldId="284"/>
        </pc:sldMkLst>
        <pc:picChg chg="add mod">
          <ac:chgData name="Nathalie Guibord" userId="b10d5322-00f6-4279-9f77-844e82e8ec68" providerId="ADAL" clId="{F38C812C-3D8E-423F-9D21-3BFC0B2E2E6B}" dt="2023-09-29T22:42:47.726" v="419" actId="14100"/>
          <ac:picMkLst>
            <pc:docMk/>
            <pc:sldMk cId="905334538" sldId="284"/>
            <ac:picMk id="2" creationId="{1EC37CBD-7B73-76E6-AAF3-11438F620F25}"/>
          </ac:picMkLst>
        </pc:picChg>
        <pc:picChg chg="del">
          <ac:chgData name="Nathalie Guibord" userId="b10d5322-00f6-4279-9f77-844e82e8ec68" providerId="ADAL" clId="{F38C812C-3D8E-423F-9D21-3BFC0B2E2E6B}" dt="2023-09-29T22:42:34.272" v="416" actId="478"/>
          <ac:picMkLst>
            <pc:docMk/>
            <pc:sldMk cId="905334538" sldId="284"/>
            <ac:picMk id="3" creationId="{2B305854-4302-E4DB-7A6E-0591C28ACC0B}"/>
          </ac:picMkLst>
        </pc:picChg>
      </pc:sldChg>
      <pc:sldChg chg="addSp delSp modSp add mod">
        <pc:chgData name="Nathalie Guibord" userId="b10d5322-00f6-4279-9f77-844e82e8ec68" providerId="ADAL" clId="{F38C812C-3D8E-423F-9D21-3BFC0B2E2E6B}" dt="2023-09-29T22:43:25.025" v="426" actId="14100"/>
        <pc:sldMkLst>
          <pc:docMk/>
          <pc:sldMk cId="2190263119" sldId="285"/>
        </pc:sldMkLst>
        <pc:picChg chg="del">
          <ac:chgData name="Nathalie Guibord" userId="b10d5322-00f6-4279-9f77-844e82e8ec68" providerId="ADAL" clId="{F38C812C-3D8E-423F-9D21-3BFC0B2E2E6B}" dt="2023-09-29T22:43:11.417" v="423" actId="478"/>
          <ac:picMkLst>
            <pc:docMk/>
            <pc:sldMk cId="2190263119" sldId="285"/>
            <ac:picMk id="2" creationId="{1EC37CBD-7B73-76E6-AAF3-11438F620F25}"/>
          </ac:picMkLst>
        </pc:picChg>
        <pc:picChg chg="add mod">
          <ac:chgData name="Nathalie Guibord" userId="b10d5322-00f6-4279-9f77-844e82e8ec68" providerId="ADAL" clId="{F38C812C-3D8E-423F-9D21-3BFC0B2E2E6B}" dt="2023-09-29T22:43:25.025" v="426" actId="14100"/>
          <ac:picMkLst>
            <pc:docMk/>
            <pc:sldMk cId="2190263119" sldId="285"/>
            <ac:picMk id="3" creationId="{BA2CA7D6-FD7B-BABE-F2C0-FD4102584AC0}"/>
          </ac:picMkLst>
        </pc:picChg>
      </pc:sldChg>
      <pc:sldChg chg="addSp delSp modSp add mod">
        <pc:chgData name="Nathalie Guibord" userId="b10d5322-00f6-4279-9f77-844e82e8ec68" providerId="ADAL" clId="{F38C812C-3D8E-423F-9D21-3BFC0B2E2E6B}" dt="2023-09-29T22:43:59.167" v="433" actId="732"/>
        <pc:sldMkLst>
          <pc:docMk/>
          <pc:sldMk cId="302948971" sldId="286"/>
        </pc:sldMkLst>
        <pc:picChg chg="add mod modCrop">
          <ac:chgData name="Nathalie Guibord" userId="b10d5322-00f6-4279-9f77-844e82e8ec68" providerId="ADAL" clId="{F38C812C-3D8E-423F-9D21-3BFC0B2E2E6B}" dt="2023-09-29T22:43:59.167" v="433" actId="732"/>
          <ac:picMkLst>
            <pc:docMk/>
            <pc:sldMk cId="302948971" sldId="286"/>
            <ac:picMk id="2" creationId="{FF9A9CE3-4328-421A-8E51-495430723B6B}"/>
          </ac:picMkLst>
        </pc:picChg>
        <pc:picChg chg="del">
          <ac:chgData name="Nathalie Guibord" userId="b10d5322-00f6-4279-9f77-844e82e8ec68" providerId="ADAL" clId="{F38C812C-3D8E-423F-9D21-3BFC0B2E2E6B}" dt="2023-09-29T22:43:34.910" v="429" actId="478"/>
          <ac:picMkLst>
            <pc:docMk/>
            <pc:sldMk cId="302948971" sldId="286"/>
            <ac:picMk id="3" creationId="{BA2CA7D6-FD7B-BABE-F2C0-FD4102584AC0}"/>
          </ac:picMkLst>
        </pc:picChg>
      </pc:sldChg>
      <pc:sldChg chg="addSp delSp modSp add mod">
        <pc:chgData name="Nathalie Guibord" userId="b10d5322-00f6-4279-9f77-844e82e8ec68" providerId="ADAL" clId="{F38C812C-3D8E-423F-9D21-3BFC0B2E2E6B}" dt="2023-09-29T22:44:33.331" v="440" actId="1076"/>
        <pc:sldMkLst>
          <pc:docMk/>
          <pc:sldMk cId="4202095233" sldId="287"/>
        </pc:sldMkLst>
        <pc:picChg chg="del">
          <ac:chgData name="Nathalie Guibord" userId="b10d5322-00f6-4279-9f77-844e82e8ec68" providerId="ADAL" clId="{F38C812C-3D8E-423F-9D21-3BFC0B2E2E6B}" dt="2023-09-29T22:44:12.747" v="435" actId="478"/>
          <ac:picMkLst>
            <pc:docMk/>
            <pc:sldMk cId="4202095233" sldId="287"/>
            <ac:picMk id="2" creationId="{FF9A9CE3-4328-421A-8E51-495430723B6B}"/>
          </ac:picMkLst>
        </pc:picChg>
        <pc:picChg chg="add mod">
          <ac:chgData name="Nathalie Guibord" userId="b10d5322-00f6-4279-9f77-844e82e8ec68" providerId="ADAL" clId="{F38C812C-3D8E-423F-9D21-3BFC0B2E2E6B}" dt="2023-09-29T22:44:33.331" v="440" actId="1076"/>
          <ac:picMkLst>
            <pc:docMk/>
            <pc:sldMk cId="4202095233" sldId="287"/>
            <ac:picMk id="3" creationId="{506B3E22-598A-6BC5-771E-489CA271F240}"/>
          </ac:picMkLst>
        </pc:picChg>
      </pc:sldChg>
      <pc:sldChg chg="addSp delSp modSp add mod">
        <pc:chgData name="Nathalie Guibord" userId="b10d5322-00f6-4279-9f77-844e82e8ec68" providerId="ADAL" clId="{F38C812C-3D8E-423F-9D21-3BFC0B2E2E6B}" dt="2023-09-29T22:45:43.018" v="453"/>
        <pc:sldMkLst>
          <pc:docMk/>
          <pc:sldMk cId="4271434610" sldId="288"/>
        </pc:sldMkLst>
        <pc:spChg chg="add mod">
          <ac:chgData name="Nathalie Guibord" userId="b10d5322-00f6-4279-9f77-844e82e8ec68" providerId="ADAL" clId="{F38C812C-3D8E-423F-9D21-3BFC0B2E2E6B}" dt="2023-09-29T22:45:35.151" v="452"/>
          <ac:spMkLst>
            <pc:docMk/>
            <pc:sldMk cId="4271434610" sldId="288"/>
            <ac:spMk id="2" creationId="{47EB9563-BD36-5DE4-8BC9-B316E75C927A}"/>
          </ac:spMkLst>
        </pc:spChg>
        <pc:spChg chg="add mod">
          <ac:chgData name="Nathalie Guibord" userId="b10d5322-00f6-4279-9f77-844e82e8ec68" providerId="ADAL" clId="{F38C812C-3D8E-423F-9D21-3BFC0B2E2E6B}" dt="2023-09-29T22:45:43.018" v="453"/>
          <ac:spMkLst>
            <pc:docMk/>
            <pc:sldMk cId="4271434610" sldId="288"/>
            <ac:spMk id="4" creationId="{10CE23F4-B50A-C89C-9763-958D35CA2E04}"/>
          </ac:spMkLst>
        </pc:spChg>
        <pc:spChg chg="mod">
          <ac:chgData name="Nathalie Guibord" userId="b10d5322-00f6-4279-9f77-844e82e8ec68" providerId="ADAL" clId="{F38C812C-3D8E-423F-9D21-3BFC0B2E2E6B}" dt="2023-09-29T22:45:20.737" v="450" actId="20577"/>
          <ac:spMkLst>
            <pc:docMk/>
            <pc:sldMk cId="4271434610" sldId="288"/>
            <ac:spMk id="8194" creationId="{48D06A31-0513-4A5F-8941-8558F693CA9D}"/>
          </ac:spMkLst>
        </pc:spChg>
        <pc:picChg chg="del">
          <ac:chgData name="Nathalie Guibord" userId="b10d5322-00f6-4279-9f77-844e82e8ec68" providerId="ADAL" clId="{F38C812C-3D8E-423F-9D21-3BFC0B2E2E6B}" dt="2023-09-29T22:45:34.693" v="451" actId="478"/>
          <ac:picMkLst>
            <pc:docMk/>
            <pc:sldMk cId="4271434610" sldId="288"/>
            <ac:picMk id="3" creationId="{506B3E22-598A-6BC5-771E-489CA271F240}"/>
          </ac:picMkLst>
        </pc:picChg>
      </pc:sldChg>
      <pc:sldChg chg="addSp delSp modSp add mod">
        <pc:chgData name="Nathalie Guibord" userId="b10d5322-00f6-4279-9f77-844e82e8ec68" providerId="ADAL" clId="{F38C812C-3D8E-423F-9D21-3BFC0B2E2E6B}" dt="2023-09-29T22:47:33.055" v="467" actId="1076"/>
        <pc:sldMkLst>
          <pc:docMk/>
          <pc:sldMk cId="1852298279" sldId="289"/>
        </pc:sldMkLst>
        <pc:spChg chg="del mod">
          <ac:chgData name="Nathalie Guibord" userId="b10d5322-00f6-4279-9f77-844e82e8ec68" providerId="ADAL" clId="{F38C812C-3D8E-423F-9D21-3BFC0B2E2E6B}" dt="2023-09-29T22:46:53.951" v="460" actId="478"/>
          <ac:spMkLst>
            <pc:docMk/>
            <pc:sldMk cId="1852298279" sldId="289"/>
            <ac:spMk id="2" creationId="{47EB9563-BD36-5DE4-8BC9-B316E75C927A}"/>
          </ac:spMkLst>
        </pc:spChg>
        <pc:spChg chg="add del mod">
          <ac:chgData name="Nathalie Guibord" userId="b10d5322-00f6-4279-9f77-844e82e8ec68" providerId="ADAL" clId="{F38C812C-3D8E-423F-9D21-3BFC0B2E2E6B}" dt="2023-09-29T22:47:18.890" v="464"/>
          <ac:spMkLst>
            <pc:docMk/>
            <pc:sldMk cId="1852298279" sldId="289"/>
            <ac:spMk id="3" creationId="{B2627D00-7DF1-C477-DCCB-EF472133F82D}"/>
          </ac:spMkLst>
        </pc:spChg>
        <pc:spChg chg="del">
          <ac:chgData name="Nathalie Guibord" userId="b10d5322-00f6-4279-9f77-844e82e8ec68" providerId="ADAL" clId="{F38C812C-3D8E-423F-9D21-3BFC0B2E2E6B}" dt="2023-09-29T22:46:57.385" v="461" actId="478"/>
          <ac:spMkLst>
            <pc:docMk/>
            <pc:sldMk cId="1852298279" sldId="289"/>
            <ac:spMk id="4" creationId="{10CE23F4-B50A-C89C-9763-958D35CA2E04}"/>
          </ac:spMkLst>
        </pc:spChg>
        <pc:spChg chg="add del mod">
          <ac:chgData name="Nathalie Guibord" userId="b10d5322-00f6-4279-9f77-844e82e8ec68" providerId="ADAL" clId="{F38C812C-3D8E-423F-9D21-3BFC0B2E2E6B}" dt="2023-09-29T22:47:18.890" v="464"/>
          <ac:spMkLst>
            <pc:docMk/>
            <pc:sldMk cId="1852298279" sldId="289"/>
            <ac:spMk id="6" creationId="{E3B407FB-4EFC-48E8-1ED0-B71732ABA478}"/>
          </ac:spMkLst>
        </pc:spChg>
        <pc:spChg chg="add del mod">
          <ac:chgData name="Nathalie Guibord" userId="b10d5322-00f6-4279-9f77-844e82e8ec68" providerId="ADAL" clId="{F38C812C-3D8E-423F-9D21-3BFC0B2E2E6B}" dt="2023-09-29T22:47:18.890" v="464"/>
          <ac:spMkLst>
            <pc:docMk/>
            <pc:sldMk cId="1852298279" sldId="289"/>
            <ac:spMk id="7" creationId="{15201C42-FC93-EE21-A654-BB13FF4AEF9A}"/>
          </ac:spMkLst>
        </pc:spChg>
        <pc:spChg chg="mod">
          <ac:chgData name="Nathalie Guibord" userId="b10d5322-00f6-4279-9f77-844e82e8ec68" providerId="ADAL" clId="{F38C812C-3D8E-423F-9D21-3BFC0B2E2E6B}" dt="2023-09-29T22:46:47.255" v="458"/>
          <ac:spMkLst>
            <pc:docMk/>
            <pc:sldMk cId="1852298279" sldId="289"/>
            <ac:spMk id="8194" creationId="{48D06A31-0513-4A5F-8941-8558F693CA9D}"/>
          </ac:spMkLst>
        </pc:spChg>
        <pc:graphicFrameChg chg="add del mod">
          <ac:chgData name="Nathalie Guibord" userId="b10d5322-00f6-4279-9f77-844e82e8ec68" providerId="ADAL" clId="{F38C812C-3D8E-423F-9D21-3BFC0B2E2E6B}" dt="2023-09-29T22:47:18.890" v="464"/>
          <ac:graphicFrameMkLst>
            <pc:docMk/>
            <pc:sldMk cId="1852298279" sldId="289"/>
            <ac:graphicFrameMk id="5" creationId="{481F49B8-F872-8910-7F09-1A3CE6D89E20}"/>
          </ac:graphicFrameMkLst>
        </pc:graphicFrameChg>
        <pc:picChg chg="add mod">
          <ac:chgData name="Nathalie Guibord" userId="b10d5322-00f6-4279-9f77-844e82e8ec68" providerId="ADAL" clId="{F38C812C-3D8E-423F-9D21-3BFC0B2E2E6B}" dt="2023-09-29T22:47:33.055" v="467" actId="1076"/>
          <ac:picMkLst>
            <pc:docMk/>
            <pc:sldMk cId="1852298279" sldId="289"/>
            <ac:picMk id="8" creationId="{74A4EE8E-32C7-1172-606B-647C47DC6614}"/>
          </ac:picMkLst>
        </pc:picChg>
      </pc:sldChg>
      <pc:sldChg chg="addSp delSp modSp add mod">
        <pc:chgData name="Nathalie Guibord" userId="b10d5322-00f6-4279-9f77-844e82e8ec68" providerId="ADAL" clId="{F38C812C-3D8E-423F-9D21-3BFC0B2E2E6B}" dt="2023-09-29T22:54:53.617" v="686" actId="255"/>
        <pc:sldMkLst>
          <pc:docMk/>
          <pc:sldMk cId="1061837437" sldId="290"/>
        </pc:sldMkLst>
        <pc:spChg chg="add mod">
          <ac:chgData name="Nathalie Guibord" userId="b10d5322-00f6-4279-9f77-844e82e8ec68" providerId="ADAL" clId="{F38C812C-3D8E-423F-9D21-3BFC0B2E2E6B}" dt="2023-09-29T22:54:53.617" v="686" actId="255"/>
          <ac:spMkLst>
            <pc:docMk/>
            <pc:sldMk cId="1061837437" sldId="290"/>
            <ac:spMk id="3" creationId="{F12715A0-18F2-EA61-6999-E08768EFAE35}"/>
          </ac:spMkLst>
        </pc:spChg>
        <pc:spChg chg="mod">
          <ac:chgData name="Nathalie Guibord" userId="b10d5322-00f6-4279-9f77-844e82e8ec68" providerId="ADAL" clId="{F38C812C-3D8E-423F-9D21-3BFC0B2E2E6B}" dt="2023-09-29T22:47:55.883" v="484" actId="20577"/>
          <ac:spMkLst>
            <pc:docMk/>
            <pc:sldMk cId="1061837437" sldId="290"/>
            <ac:spMk id="8194" creationId="{48D06A31-0513-4A5F-8941-8558F693CA9D}"/>
          </ac:spMkLst>
        </pc:spChg>
        <pc:picChg chg="add mod">
          <ac:chgData name="Nathalie Guibord" userId="b10d5322-00f6-4279-9f77-844e82e8ec68" providerId="ADAL" clId="{F38C812C-3D8E-423F-9D21-3BFC0B2E2E6B}" dt="2023-09-29T22:53:53.550" v="607" actId="1076"/>
          <ac:picMkLst>
            <pc:docMk/>
            <pc:sldMk cId="1061837437" sldId="290"/>
            <ac:picMk id="2" creationId="{338A2E61-E336-DFFC-A550-55235A693D34}"/>
          </ac:picMkLst>
        </pc:picChg>
        <pc:picChg chg="del">
          <ac:chgData name="Nathalie Guibord" userId="b10d5322-00f6-4279-9f77-844e82e8ec68" providerId="ADAL" clId="{F38C812C-3D8E-423F-9D21-3BFC0B2E2E6B}" dt="2023-09-29T22:47:57.811" v="485" actId="478"/>
          <ac:picMkLst>
            <pc:docMk/>
            <pc:sldMk cId="1061837437" sldId="290"/>
            <ac:picMk id="8" creationId="{74A4EE8E-32C7-1172-606B-647C47DC6614}"/>
          </ac:picMkLst>
        </pc:picChg>
      </pc:sldChg>
      <pc:sldChg chg="delSp modSp add mod">
        <pc:chgData name="Nathalie Guibord" userId="b10d5322-00f6-4279-9f77-844e82e8ec68" providerId="ADAL" clId="{F38C812C-3D8E-423F-9D21-3BFC0B2E2E6B}" dt="2023-09-29T22:51:45.367" v="605" actId="5793"/>
        <pc:sldMkLst>
          <pc:docMk/>
          <pc:sldMk cId="228043232" sldId="291"/>
        </pc:sldMkLst>
        <pc:spChg chg="mod">
          <ac:chgData name="Nathalie Guibord" userId="b10d5322-00f6-4279-9f77-844e82e8ec68" providerId="ADAL" clId="{F38C812C-3D8E-423F-9D21-3BFC0B2E2E6B}" dt="2023-09-29T22:51:45.367" v="605" actId="5793"/>
          <ac:spMkLst>
            <pc:docMk/>
            <pc:sldMk cId="228043232" sldId="291"/>
            <ac:spMk id="2" creationId="{47EB9563-BD36-5DE4-8BC9-B316E75C927A}"/>
          </ac:spMkLst>
        </pc:spChg>
        <pc:spChg chg="del">
          <ac:chgData name="Nathalie Guibord" userId="b10d5322-00f6-4279-9f77-844e82e8ec68" providerId="ADAL" clId="{F38C812C-3D8E-423F-9D21-3BFC0B2E2E6B}" dt="2023-09-29T22:51:22.221" v="600" actId="478"/>
          <ac:spMkLst>
            <pc:docMk/>
            <pc:sldMk cId="228043232" sldId="291"/>
            <ac:spMk id="4" creationId="{10CE23F4-B50A-C89C-9763-958D35CA2E04}"/>
          </ac:spMkLst>
        </pc:spChg>
      </pc:sldChg>
      <pc:sldChg chg="addSp delSp modSp add mod">
        <pc:chgData name="Nathalie Guibord" userId="b10d5322-00f6-4279-9f77-844e82e8ec68" providerId="ADAL" clId="{F38C812C-3D8E-423F-9D21-3BFC0B2E2E6B}" dt="2023-09-29T23:03:32.092" v="839"/>
        <pc:sldMkLst>
          <pc:docMk/>
          <pc:sldMk cId="1507982532" sldId="292"/>
        </pc:sldMkLst>
        <pc:spChg chg="del mod">
          <ac:chgData name="Nathalie Guibord" userId="b10d5322-00f6-4279-9f77-844e82e8ec68" providerId="ADAL" clId="{F38C812C-3D8E-423F-9D21-3BFC0B2E2E6B}" dt="2023-09-29T22:56:00.676" v="691"/>
          <ac:spMkLst>
            <pc:docMk/>
            <pc:sldMk cId="1507982532" sldId="292"/>
            <ac:spMk id="3" creationId="{F12715A0-18F2-EA61-6999-E08768EFAE35}"/>
          </ac:spMkLst>
        </pc:spChg>
        <pc:graphicFrameChg chg="add mod modGraphic">
          <ac:chgData name="Nathalie Guibord" userId="b10d5322-00f6-4279-9f77-844e82e8ec68" providerId="ADAL" clId="{F38C812C-3D8E-423F-9D21-3BFC0B2E2E6B}" dt="2023-09-29T23:03:32.092" v="839"/>
          <ac:graphicFrameMkLst>
            <pc:docMk/>
            <pc:sldMk cId="1507982532" sldId="292"/>
            <ac:graphicFrameMk id="4" creationId="{08385C84-BC9A-7683-8CC4-6216F032EB7F}"/>
          </ac:graphicFrameMkLst>
        </pc:graphicFrameChg>
        <pc:picChg chg="del">
          <ac:chgData name="Nathalie Guibord" userId="b10d5322-00f6-4279-9f77-844e82e8ec68" providerId="ADAL" clId="{F38C812C-3D8E-423F-9D21-3BFC0B2E2E6B}" dt="2023-09-29T22:55:53.817" v="688" actId="478"/>
          <ac:picMkLst>
            <pc:docMk/>
            <pc:sldMk cId="1507982532" sldId="292"/>
            <ac:picMk id="2" creationId="{338A2E61-E336-DFFC-A550-55235A693D34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E3DC6D-1186-49D4-A8EC-49D6C59F0A4E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CA"/>
        </a:p>
      </dgm:t>
    </dgm:pt>
    <dgm:pt modelId="{6DD74FD6-FBAA-4A53-8EA0-8777038A2BCA}">
      <dgm:prSet phldrT="[Texte]"/>
      <dgm:spPr/>
      <dgm:t>
        <a:bodyPr/>
        <a:lstStyle/>
        <a:p>
          <a:r>
            <a:rPr lang="fr-CA" dirty="0"/>
            <a:t>Réaliser un bilan GES du Cégep pour l’année 2020-2021</a:t>
          </a:r>
        </a:p>
      </dgm:t>
    </dgm:pt>
    <dgm:pt modelId="{77657DD2-25C6-4FA1-84A2-A4E2285E2334}" type="parTrans" cxnId="{270CC1F9-B9D8-42E6-9B20-B30590B0E53C}">
      <dgm:prSet/>
      <dgm:spPr/>
      <dgm:t>
        <a:bodyPr/>
        <a:lstStyle/>
        <a:p>
          <a:endParaRPr lang="fr-CA"/>
        </a:p>
      </dgm:t>
    </dgm:pt>
    <dgm:pt modelId="{7A15CA38-0F5E-4918-8B5A-BDBEF77FC809}" type="sibTrans" cxnId="{270CC1F9-B9D8-42E6-9B20-B30590B0E53C}">
      <dgm:prSet phldrT="01"/>
      <dgm:spPr/>
      <dgm:t>
        <a:bodyPr/>
        <a:lstStyle/>
        <a:p>
          <a:r>
            <a:rPr lang="fr-CA"/>
            <a:t>01</a:t>
          </a:r>
        </a:p>
      </dgm:t>
    </dgm:pt>
    <dgm:pt modelId="{BE6E0FE5-6C22-4582-88F3-66FED31039C4}">
      <dgm:prSet phldrT="[Texte]"/>
      <dgm:spPr/>
      <dgm:t>
        <a:bodyPr/>
        <a:lstStyle/>
        <a:p>
          <a:r>
            <a:rPr lang="fr-CA" dirty="0"/>
            <a:t>Comparer le bilan GES 2020-2021 au bilan GES 2018-2019</a:t>
          </a:r>
        </a:p>
      </dgm:t>
    </dgm:pt>
    <dgm:pt modelId="{8E612A48-13B4-4A61-8B89-4E48EEC8C1F9}" type="parTrans" cxnId="{44C129D2-AA50-4743-AA89-C721AE521987}">
      <dgm:prSet/>
      <dgm:spPr/>
      <dgm:t>
        <a:bodyPr/>
        <a:lstStyle/>
        <a:p>
          <a:endParaRPr lang="fr-CA"/>
        </a:p>
      </dgm:t>
    </dgm:pt>
    <dgm:pt modelId="{4B983B3D-D6E8-4DD6-972C-16EEFE0192EB}" type="sibTrans" cxnId="{44C129D2-AA50-4743-AA89-C721AE521987}">
      <dgm:prSet phldrT="02"/>
      <dgm:spPr/>
      <dgm:t>
        <a:bodyPr/>
        <a:lstStyle/>
        <a:p>
          <a:r>
            <a:rPr lang="fr-CA"/>
            <a:t>02</a:t>
          </a:r>
          <a:endParaRPr lang="fr-CA" dirty="0"/>
        </a:p>
      </dgm:t>
    </dgm:pt>
    <dgm:pt modelId="{78888964-A918-4770-8397-9760E7E49F06}">
      <dgm:prSet phldrT="[Texte]"/>
      <dgm:spPr/>
      <dgm:t>
        <a:bodyPr/>
        <a:lstStyle/>
        <a:p>
          <a:r>
            <a:rPr lang="fr-CA" dirty="0"/>
            <a:t>Proposer des mesures de réduction</a:t>
          </a:r>
        </a:p>
      </dgm:t>
    </dgm:pt>
    <dgm:pt modelId="{5207CF0B-D366-415A-B783-94B6F96EBB3F}" type="parTrans" cxnId="{4C331B6D-A1E8-47C4-B9C3-03EB2D2709AF}">
      <dgm:prSet/>
      <dgm:spPr/>
      <dgm:t>
        <a:bodyPr/>
        <a:lstStyle/>
        <a:p>
          <a:endParaRPr lang="fr-CA"/>
        </a:p>
      </dgm:t>
    </dgm:pt>
    <dgm:pt modelId="{83606E11-0C31-42C7-84DA-9B1AC261C6F4}" type="sibTrans" cxnId="{4C331B6D-A1E8-47C4-B9C3-03EB2D2709AF}">
      <dgm:prSet phldrT="04"/>
      <dgm:spPr/>
      <dgm:t>
        <a:bodyPr/>
        <a:lstStyle/>
        <a:p>
          <a:r>
            <a:rPr lang="fr-CA"/>
            <a:t>04</a:t>
          </a:r>
        </a:p>
      </dgm:t>
    </dgm:pt>
    <dgm:pt modelId="{176F1486-5DB9-46DC-A2A0-5F5C18B7A9FF}">
      <dgm:prSet/>
      <dgm:spPr/>
      <dgm:t>
        <a:bodyPr/>
        <a:lstStyle/>
        <a:p>
          <a:r>
            <a:rPr lang="fr-CA" dirty="0"/>
            <a:t>Identifier les plus grands contributeurs aux émissions de GES </a:t>
          </a:r>
        </a:p>
      </dgm:t>
    </dgm:pt>
    <dgm:pt modelId="{026A4CF7-6650-4543-9620-32ED3565ADB5}" type="parTrans" cxnId="{192FCC61-CA74-4DAA-B1E8-3840BF6B56B7}">
      <dgm:prSet/>
      <dgm:spPr/>
      <dgm:t>
        <a:bodyPr/>
        <a:lstStyle/>
        <a:p>
          <a:endParaRPr lang="fr-CA"/>
        </a:p>
      </dgm:t>
    </dgm:pt>
    <dgm:pt modelId="{63C3A3D3-1B26-47B4-B29B-5E59CBC7AE0C}" type="sibTrans" cxnId="{192FCC61-CA74-4DAA-B1E8-3840BF6B56B7}">
      <dgm:prSet phldrT="03"/>
      <dgm:spPr/>
      <dgm:t>
        <a:bodyPr/>
        <a:lstStyle/>
        <a:p>
          <a:r>
            <a:rPr lang="fr-CA"/>
            <a:t>03</a:t>
          </a:r>
        </a:p>
      </dgm:t>
    </dgm:pt>
    <dgm:pt modelId="{263386B6-E39B-47D4-9512-6409F9A810E9}" type="pres">
      <dgm:prSet presAssocID="{8AE3DC6D-1186-49D4-A8EC-49D6C59F0A4E}" presName="Name0" presStyleCnt="0">
        <dgm:presLayoutVars>
          <dgm:animLvl val="lvl"/>
          <dgm:resizeHandles val="exact"/>
        </dgm:presLayoutVars>
      </dgm:prSet>
      <dgm:spPr/>
    </dgm:pt>
    <dgm:pt modelId="{90F652B5-5FAF-4A4A-911C-E144340A9196}" type="pres">
      <dgm:prSet presAssocID="{6DD74FD6-FBAA-4A53-8EA0-8777038A2BCA}" presName="compositeNode" presStyleCnt="0">
        <dgm:presLayoutVars>
          <dgm:bulletEnabled val="1"/>
        </dgm:presLayoutVars>
      </dgm:prSet>
      <dgm:spPr/>
    </dgm:pt>
    <dgm:pt modelId="{4DB13FC6-4856-4FA6-9288-DC0939F34808}" type="pres">
      <dgm:prSet presAssocID="{6DD74FD6-FBAA-4A53-8EA0-8777038A2BCA}" presName="bgRect" presStyleLbl="alignNode1" presStyleIdx="0" presStyleCnt="4"/>
      <dgm:spPr/>
    </dgm:pt>
    <dgm:pt modelId="{7C93334F-9C5B-4613-8EBE-56AB88EEFDC4}" type="pres">
      <dgm:prSet presAssocID="{7A15CA38-0F5E-4918-8B5A-BDBEF77FC809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D4B904A5-BD61-4B62-8163-2A5EAC5B06C2}" type="pres">
      <dgm:prSet presAssocID="{6DD74FD6-FBAA-4A53-8EA0-8777038A2BCA}" presName="nodeRect" presStyleLbl="alignNode1" presStyleIdx="0" presStyleCnt="4">
        <dgm:presLayoutVars>
          <dgm:bulletEnabled val="1"/>
        </dgm:presLayoutVars>
      </dgm:prSet>
      <dgm:spPr/>
    </dgm:pt>
    <dgm:pt modelId="{B1588739-A2FE-4CA0-9AD7-548B5E13AD5B}" type="pres">
      <dgm:prSet presAssocID="{7A15CA38-0F5E-4918-8B5A-BDBEF77FC809}" presName="sibTrans" presStyleCnt="0"/>
      <dgm:spPr/>
    </dgm:pt>
    <dgm:pt modelId="{C3A2E8D1-64B5-415B-9D80-BF7F6239526C}" type="pres">
      <dgm:prSet presAssocID="{BE6E0FE5-6C22-4582-88F3-66FED31039C4}" presName="compositeNode" presStyleCnt="0">
        <dgm:presLayoutVars>
          <dgm:bulletEnabled val="1"/>
        </dgm:presLayoutVars>
      </dgm:prSet>
      <dgm:spPr/>
    </dgm:pt>
    <dgm:pt modelId="{C9EB5F34-AA65-42B1-B6BD-ED6177129C86}" type="pres">
      <dgm:prSet presAssocID="{BE6E0FE5-6C22-4582-88F3-66FED31039C4}" presName="bgRect" presStyleLbl="alignNode1" presStyleIdx="1" presStyleCnt="4"/>
      <dgm:spPr/>
    </dgm:pt>
    <dgm:pt modelId="{B46EEF91-83C0-4CE6-815C-3FD089762F0F}" type="pres">
      <dgm:prSet presAssocID="{4B983B3D-D6E8-4DD6-972C-16EEFE0192EB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AADD5475-0423-4A3D-A527-BD75CE6F8DA8}" type="pres">
      <dgm:prSet presAssocID="{BE6E0FE5-6C22-4582-88F3-66FED31039C4}" presName="nodeRect" presStyleLbl="alignNode1" presStyleIdx="1" presStyleCnt="4">
        <dgm:presLayoutVars>
          <dgm:bulletEnabled val="1"/>
        </dgm:presLayoutVars>
      </dgm:prSet>
      <dgm:spPr/>
    </dgm:pt>
    <dgm:pt modelId="{D84B52D9-38AF-43F3-9840-1A90A4B7724D}" type="pres">
      <dgm:prSet presAssocID="{4B983B3D-D6E8-4DD6-972C-16EEFE0192EB}" presName="sibTrans" presStyleCnt="0"/>
      <dgm:spPr/>
    </dgm:pt>
    <dgm:pt modelId="{1235B286-0C02-4FDD-8E8C-C36867FA0DB6}" type="pres">
      <dgm:prSet presAssocID="{176F1486-5DB9-46DC-A2A0-5F5C18B7A9FF}" presName="compositeNode" presStyleCnt="0">
        <dgm:presLayoutVars>
          <dgm:bulletEnabled val="1"/>
        </dgm:presLayoutVars>
      </dgm:prSet>
      <dgm:spPr/>
    </dgm:pt>
    <dgm:pt modelId="{0649084E-E5BD-4B6B-82E6-4CD46065528B}" type="pres">
      <dgm:prSet presAssocID="{176F1486-5DB9-46DC-A2A0-5F5C18B7A9FF}" presName="bgRect" presStyleLbl="alignNode1" presStyleIdx="2" presStyleCnt="4"/>
      <dgm:spPr/>
    </dgm:pt>
    <dgm:pt modelId="{B09B51DF-6F41-419B-961D-AC9FF788F7F6}" type="pres">
      <dgm:prSet presAssocID="{63C3A3D3-1B26-47B4-B29B-5E59CBC7AE0C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511050AD-9677-444B-B807-9A23B5D4B48E}" type="pres">
      <dgm:prSet presAssocID="{176F1486-5DB9-46DC-A2A0-5F5C18B7A9FF}" presName="nodeRect" presStyleLbl="alignNode1" presStyleIdx="2" presStyleCnt="4">
        <dgm:presLayoutVars>
          <dgm:bulletEnabled val="1"/>
        </dgm:presLayoutVars>
      </dgm:prSet>
      <dgm:spPr/>
    </dgm:pt>
    <dgm:pt modelId="{78070F4D-7496-4554-8D29-D123E09684A9}" type="pres">
      <dgm:prSet presAssocID="{63C3A3D3-1B26-47B4-B29B-5E59CBC7AE0C}" presName="sibTrans" presStyleCnt="0"/>
      <dgm:spPr/>
    </dgm:pt>
    <dgm:pt modelId="{0070D0AE-7931-434E-B210-D8B0E0585500}" type="pres">
      <dgm:prSet presAssocID="{78888964-A918-4770-8397-9760E7E49F06}" presName="compositeNode" presStyleCnt="0">
        <dgm:presLayoutVars>
          <dgm:bulletEnabled val="1"/>
        </dgm:presLayoutVars>
      </dgm:prSet>
      <dgm:spPr/>
    </dgm:pt>
    <dgm:pt modelId="{21B7EF89-7434-49AC-BAD7-F6C7885D7256}" type="pres">
      <dgm:prSet presAssocID="{78888964-A918-4770-8397-9760E7E49F06}" presName="bgRect" presStyleLbl="alignNode1" presStyleIdx="3" presStyleCnt="4"/>
      <dgm:spPr/>
    </dgm:pt>
    <dgm:pt modelId="{8D268BBF-7664-4748-BCEE-CA8A33F69193}" type="pres">
      <dgm:prSet presAssocID="{83606E11-0C31-42C7-84DA-9B1AC261C6F4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B8C93B5E-CB17-450E-B29E-094E5095752B}" type="pres">
      <dgm:prSet presAssocID="{78888964-A918-4770-8397-9760E7E49F06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37D9B702-23EB-4754-AF27-575004979DF2}" type="presOf" srcId="{6DD74FD6-FBAA-4A53-8EA0-8777038A2BCA}" destId="{4DB13FC6-4856-4FA6-9288-DC0939F34808}" srcOrd="0" destOrd="0" presId="urn:microsoft.com/office/officeart/2016/7/layout/LinearBlockProcessNumbered"/>
    <dgm:cxn modelId="{40BA7B14-C189-4C75-A065-D13A410111E5}" type="presOf" srcId="{8AE3DC6D-1186-49D4-A8EC-49D6C59F0A4E}" destId="{263386B6-E39B-47D4-9512-6409F9A810E9}" srcOrd="0" destOrd="0" presId="urn:microsoft.com/office/officeart/2016/7/layout/LinearBlockProcessNumbered"/>
    <dgm:cxn modelId="{2AB64420-9814-4127-8AEB-901837CB93CA}" type="presOf" srcId="{78888964-A918-4770-8397-9760E7E49F06}" destId="{B8C93B5E-CB17-450E-B29E-094E5095752B}" srcOrd="1" destOrd="0" presId="urn:microsoft.com/office/officeart/2016/7/layout/LinearBlockProcessNumbered"/>
    <dgm:cxn modelId="{F0EA6820-1182-4311-B5D8-ACAA54C5484C}" type="presOf" srcId="{176F1486-5DB9-46DC-A2A0-5F5C18B7A9FF}" destId="{0649084E-E5BD-4B6B-82E6-4CD46065528B}" srcOrd="0" destOrd="0" presId="urn:microsoft.com/office/officeart/2016/7/layout/LinearBlockProcessNumbered"/>
    <dgm:cxn modelId="{192FCC61-CA74-4DAA-B1E8-3840BF6B56B7}" srcId="{8AE3DC6D-1186-49D4-A8EC-49D6C59F0A4E}" destId="{176F1486-5DB9-46DC-A2A0-5F5C18B7A9FF}" srcOrd="2" destOrd="0" parTransId="{026A4CF7-6650-4543-9620-32ED3565ADB5}" sibTransId="{63C3A3D3-1B26-47B4-B29B-5E59CBC7AE0C}"/>
    <dgm:cxn modelId="{4C331B6D-A1E8-47C4-B9C3-03EB2D2709AF}" srcId="{8AE3DC6D-1186-49D4-A8EC-49D6C59F0A4E}" destId="{78888964-A918-4770-8397-9760E7E49F06}" srcOrd="3" destOrd="0" parTransId="{5207CF0B-D366-415A-B783-94B6F96EBB3F}" sibTransId="{83606E11-0C31-42C7-84DA-9B1AC261C6F4}"/>
    <dgm:cxn modelId="{D39ABD74-45AE-49DC-AECB-BFEB5FB5413A}" type="presOf" srcId="{176F1486-5DB9-46DC-A2A0-5F5C18B7A9FF}" destId="{511050AD-9677-444B-B807-9A23B5D4B48E}" srcOrd="1" destOrd="0" presId="urn:microsoft.com/office/officeart/2016/7/layout/LinearBlockProcessNumbered"/>
    <dgm:cxn modelId="{47F34178-E823-4614-8C38-BB436B2D3436}" type="presOf" srcId="{63C3A3D3-1B26-47B4-B29B-5E59CBC7AE0C}" destId="{B09B51DF-6F41-419B-961D-AC9FF788F7F6}" srcOrd="0" destOrd="0" presId="urn:microsoft.com/office/officeart/2016/7/layout/LinearBlockProcessNumbered"/>
    <dgm:cxn modelId="{73258658-456C-4B35-AF51-3CE570215850}" type="presOf" srcId="{4B983B3D-D6E8-4DD6-972C-16EEFE0192EB}" destId="{B46EEF91-83C0-4CE6-815C-3FD089762F0F}" srcOrd="0" destOrd="0" presId="urn:microsoft.com/office/officeart/2016/7/layout/LinearBlockProcessNumbered"/>
    <dgm:cxn modelId="{BEE61A88-611B-43D1-B91A-5D4FB78A4B5C}" type="presOf" srcId="{83606E11-0C31-42C7-84DA-9B1AC261C6F4}" destId="{8D268BBF-7664-4748-BCEE-CA8A33F69193}" srcOrd="0" destOrd="0" presId="urn:microsoft.com/office/officeart/2016/7/layout/LinearBlockProcessNumbered"/>
    <dgm:cxn modelId="{B9348FB7-AA6D-4530-9C45-1E6AC2588A3B}" type="presOf" srcId="{7A15CA38-0F5E-4918-8B5A-BDBEF77FC809}" destId="{7C93334F-9C5B-4613-8EBE-56AB88EEFDC4}" srcOrd="0" destOrd="0" presId="urn:microsoft.com/office/officeart/2016/7/layout/LinearBlockProcessNumbered"/>
    <dgm:cxn modelId="{6900FBC9-6B02-4C5E-93EF-09735410656D}" type="presOf" srcId="{6DD74FD6-FBAA-4A53-8EA0-8777038A2BCA}" destId="{D4B904A5-BD61-4B62-8163-2A5EAC5B06C2}" srcOrd="1" destOrd="0" presId="urn:microsoft.com/office/officeart/2016/7/layout/LinearBlockProcessNumbered"/>
    <dgm:cxn modelId="{F6CDF3CC-4CA3-4867-95A3-B3A9CD40F769}" type="presOf" srcId="{BE6E0FE5-6C22-4582-88F3-66FED31039C4}" destId="{AADD5475-0423-4A3D-A527-BD75CE6F8DA8}" srcOrd="1" destOrd="0" presId="urn:microsoft.com/office/officeart/2016/7/layout/LinearBlockProcessNumbered"/>
    <dgm:cxn modelId="{44C129D2-AA50-4743-AA89-C721AE521987}" srcId="{8AE3DC6D-1186-49D4-A8EC-49D6C59F0A4E}" destId="{BE6E0FE5-6C22-4582-88F3-66FED31039C4}" srcOrd="1" destOrd="0" parTransId="{8E612A48-13B4-4A61-8B89-4E48EEC8C1F9}" sibTransId="{4B983B3D-D6E8-4DD6-972C-16EEFE0192EB}"/>
    <dgm:cxn modelId="{16935BD8-4E37-4E23-800F-FD3E62096265}" type="presOf" srcId="{78888964-A918-4770-8397-9760E7E49F06}" destId="{21B7EF89-7434-49AC-BAD7-F6C7885D7256}" srcOrd="0" destOrd="0" presId="urn:microsoft.com/office/officeart/2016/7/layout/LinearBlockProcessNumbered"/>
    <dgm:cxn modelId="{4CFA3BF7-DDDB-41E7-BE88-63191DCABBC1}" type="presOf" srcId="{BE6E0FE5-6C22-4582-88F3-66FED31039C4}" destId="{C9EB5F34-AA65-42B1-B6BD-ED6177129C86}" srcOrd="0" destOrd="0" presId="urn:microsoft.com/office/officeart/2016/7/layout/LinearBlockProcessNumbered"/>
    <dgm:cxn modelId="{270CC1F9-B9D8-42E6-9B20-B30590B0E53C}" srcId="{8AE3DC6D-1186-49D4-A8EC-49D6C59F0A4E}" destId="{6DD74FD6-FBAA-4A53-8EA0-8777038A2BCA}" srcOrd="0" destOrd="0" parTransId="{77657DD2-25C6-4FA1-84A2-A4E2285E2334}" sibTransId="{7A15CA38-0F5E-4918-8B5A-BDBEF77FC809}"/>
    <dgm:cxn modelId="{AEB0E284-377F-407A-8010-7EC817B4001D}" type="presParOf" srcId="{263386B6-E39B-47D4-9512-6409F9A810E9}" destId="{90F652B5-5FAF-4A4A-911C-E144340A9196}" srcOrd="0" destOrd="0" presId="urn:microsoft.com/office/officeart/2016/7/layout/LinearBlockProcessNumbered"/>
    <dgm:cxn modelId="{008453DE-7CFC-4038-9F94-D6CAD17F722C}" type="presParOf" srcId="{90F652B5-5FAF-4A4A-911C-E144340A9196}" destId="{4DB13FC6-4856-4FA6-9288-DC0939F34808}" srcOrd="0" destOrd="0" presId="urn:microsoft.com/office/officeart/2016/7/layout/LinearBlockProcessNumbered"/>
    <dgm:cxn modelId="{EF5B0945-F129-4446-ADE4-84211BD19736}" type="presParOf" srcId="{90F652B5-5FAF-4A4A-911C-E144340A9196}" destId="{7C93334F-9C5B-4613-8EBE-56AB88EEFDC4}" srcOrd="1" destOrd="0" presId="urn:microsoft.com/office/officeart/2016/7/layout/LinearBlockProcessNumbered"/>
    <dgm:cxn modelId="{346F2702-CE3E-412F-AE43-DE08473FF295}" type="presParOf" srcId="{90F652B5-5FAF-4A4A-911C-E144340A9196}" destId="{D4B904A5-BD61-4B62-8163-2A5EAC5B06C2}" srcOrd="2" destOrd="0" presId="urn:microsoft.com/office/officeart/2016/7/layout/LinearBlockProcessNumbered"/>
    <dgm:cxn modelId="{3DC79E74-B538-4CD4-9788-B63FB44BFE10}" type="presParOf" srcId="{263386B6-E39B-47D4-9512-6409F9A810E9}" destId="{B1588739-A2FE-4CA0-9AD7-548B5E13AD5B}" srcOrd="1" destOrd="0" presId="urn:microsoft.com/office/officeart/2016/7/layout/LinearBlockProcessNumbered"/>
    <dgm:cxn modelId="{1455B8DE-B648-4D8A-BCA3-24BB777DDA17}" type="presParOf" srcId="{263386B6-E39B-47D4-9512-6409F9A810E9}" destId="{C3A2E8D1-64B5-415B-9D80-BF7F6239526C}" srcOrd="2" destOrd="0" presId="urn:microsoft.com/office/officeart/2016/7/layout/LinearBlockProcessNumbered"/>
    <dgm:cxn modelId="{49EF3224-DD0B-4D94-820E-AC62D065B07C}" type="presParOf" srcId="{C3A2E8D1-64B5-415B-9D80-BF7F6239526C}" destId="{C9EB5F34-AA65-42B1-B6BD-ED6177129C86}" srcOrd="0" destOrd="0" presId="urn:microsoft.com/office/officeart/2016/7/layout/LinearBlockProcessNumbered"/>
    <dgm:cxn modelId="{9B7D5B98-D7BD-433A-92A6-298014B2FF31}" type="presParOf" srcId="{C3A2E8D1-64B5-415B-9D80-BF7F6239526C}" destId="{B46EEF91-83C0-4CE6-815C-3FD089762F0F}" srcOrd="1" destOrd="0" presId="urn:microsoft.com/office/officeart/2016/7/layout/LinearBlockProcessNumbered"/>
    <dgm:cxn modelId="{49BA02E3-0B68-43A9-8DAA-BC5F65E150A1}" type="presParOf" srcId="{C3A2E8D1-64B5-415B-9D80-BF7F6239526C}" destId="{AADD5475-0423-4A3D-A527-BD75CE6F8DA8}" srcOrd="2" destOrd="0" presId="urn:microsoft.com/office/officeart/2016/7/layout/LinearBlockProcessNumbered"/>
    <dgm:cxn modelId="{FE2220CB-EDE2-4425-900F-70B92D4AA26A}" type="presParOf" srcId="{263386B6-E39B-47D4-9512-6409F9A810E9}" destId="{D84B52D9-38AF-43F3-9840-1A90A4B7724D}" srcOrd="3" destOrd="0" presId="urn:microsoft.com/office/officeart/2016/7/layout/LinearBlockProcessNumbered"/>
    <dgm:cxn modelId="{30181455-0902-4480-B931-A9A0EB9D4146}" type="presParOf" srcId="{263386B6-E39B-47D4-9512-6409F9A810E9}" destId="{1235B286-0C02-4FDD-8E8C-C36867FA0DB6}" srcOrd="4" destOrd="0" presId="urn:microsoft.com/office/officeart/2016/7/layout/LinearBlockProcessNumbered"/>
    <dgm:cxn modelId="{A34C8EBA-4E22-4F30-A102-482C7D5928AA}" type="presParOf" srcId="{1235B286-0C02-4FDD-8E8C-C36867FA0DB6}" destId="{0649084E-E5BD-4B6B-82E6-4CD46065528B}" srcOrd="0" destOrd="0" presId="urn:microsoft.com/office/officeart/2016/7/layout/LinearBlockProcessNumbered"/>
    <dgm:cxn modelId="{DC3B1DFA-0496-4689-A8D1-F58F354CDCF7}" type="presParOf" srcId="{1235B286-0C02-4FDD-8E8C-C36867FA0DB6}" destId="{B09B51DF-6F41-419B-961D-AC9FF788F7F6}" srcOrd="1" destOrd="0" presId="urn:microsoft.com/office/officeart/2016/7/layout/LinearBlockProcessNumbered"/>
    <dgm:cxn modelId="{B3324010-6357-45A9-9C9B-06B714922F69}" type="presParOf" srcId="{1235B286-0C02-4FDD-8E8C-C36867FA0DB6}" destId="{511050AD-9677-444B-B807-9A23B5D4B48E}" srcOrd="2" destOrd="0" presId="urn:microsoft.com/office/officeart/2016/7/layout/LinearBlockProcessNumbered"/>
    <dgm:cxn modelId="{AB9F073E-CE8D-4848-8184-9162459F5F98}" type="presParOf" srcId="{263386B6-E39B-47D4-9512-6409F9A810E9}" destId="{78070F4D-7496-4554-8D29-D123E09684A9}" srcOrd="5" destOrd="0" presId="urn:microsoft.com/office/officeart/2016/7/layout/LinearBlockProcessNumbered"/>
    <dgm:cxn modelId="{23D8C878-819A-4532-8508-6266829E4AEB}" type="presParOf" srcId="{263386B6-E39B-47D4-9512-6409F9A810E9}" destId="{0070D0AE-7931-434E-B210-D8B0E0585500}" srcOrd="6" destOrd="0" presId="urn:microsoft.com/office/officeart/2016/7/layout/LinearBlockProcessNumbered"/>
    <dgm:cxn modelId="{153DA290-ACCC-4FFC-84DF-AEBD50AFA83F}" type="presParOf" srcId="{0070D0AE-7931-434E-B210-D8B0E0585500}" destId="{21B7EF89-7434-49AC-BAD7-F6C7885D7256}" srcOrd="0" destOrd="0" presId="urn:microsoft.com/office/officeart/2016/7/layout/LinearBlockProcessNumbered"/>
    <dgm:cxn modelId="{DBBD34B2-5010-4D81-9203-36E6D9374CC6}" type="presParOf" srcId="{0070D0AE-7931-434E-B210-D8B0E0585500}" destId="{8D268BBF-7664-4748-BCEE-CA8A33F69193}" srcOrd="1" destOrd="0" presId="urn:microsoft.com/office/officeart/2016/7/layout/LinearBlockProcessNumbered"/>
    <dgm:cxn modelId="{04EF2987-F273-4442-8651-257FFCA0144F}" type="presParOf" srcId="{0070D0AE-7931-434E-B210-D8B0E0585500}" destId="{B8C93B5E-CB17-450E-B29E-094E5095752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36575C-E466-484E-867F-684715ADA19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251F2420-749E-4E35-95E6-0506DC3BE3A7}">
      <dgm:prSet phldrT="[Texte]"/>
      <dgm:spPr/>
      <dgm:t>
        <a:bodyPr/>
        <a:lstStyle/>
        <a:p>
          <a:r>
            <a:rPr lang="fr-CA" dirty="0"/>
            <a:t>4 455 tonnes </a:t>
          </a:r>
          <a:r>
            <a:rPr lang="fr-CA" dirty="0" err="1"/>
            <a:t>éq</a:t>
          </a:r>
          <a:r>
            <a:rPr lang="fr-CA" dirty="0"/>
            <a:t>. CO</a:t>
          </a:r>
          <a:r>
            <a:rPr lang="fr-CA" baseline="-25000" dirty="0"/>
            <a:t>2</a:t>
          </a:r>
          <a:endParaRPr lang="fr-CA" dirty="0"/>
        </a:p>
      </dgm:t>
    </dgm:pt>
    <dgm:pt modelId="{1894FC66-A626-4C6D-8B49-CD218BEA9183}" type="parTrans" cxnId="{FA540960-E239-4FE1-9554-9E00E3351072}">
      <dgm:prSet/>
      <dgm:spPr/>
      <dgm:t>
        <a:bodyPr/>
        <a:lstStyle/>
        <a:p>
          <a:endParaRPr lang="fr-CA"/>
        </a:p>
      </dgm:t>
    </dgm:pt>
    <dgm:pt modelId="{FD49DF3B-883B-40D8-B62B-53C7BA309BE3}" type="sibTrans" cxnId="{FA540960-E239-4FE1-9554-9E00E3351072}">
      <dgm:prSet/>
      <dgm:spPr/>
      <dgm:t>
        <a:bodyPr/>
        <a:lstStyle/>
        <a:p>
          <a:endParaRPr lang="fr-CA"/>
        </a:p>
      </dgm:t>
    </dgm:pt>
    <dgm:pt modelId="{4286FDED-9AD2-4663-8FCB-35B8A5E01A8B}">
      <dgm:prSet phldrT="[Texte]"/>
      <dgm:spPr/>
      <dgm:t>
        <a:bodyPr/>
        <a:lstStyle/>
        <a:p>
          <a:r>
            <a:rPr lang="fr-CA" dirty="0"/>
            <a:t>1,2 tonnes </a:t>
          </a:r>
          <a:r>
            <a:rPr lang="fr-CA" dirty="0" err="1"/>
            <a:t>éq</a:t>
          </a:r>
          <a:r>
            <a:rPr lang="fr-CA" dirty="0"/>
            <a:t>. CO</a:t>
          </a:r>
          <a:r>
            <a:rPr lang="fr-CA" baseline="-25000" dirty="0"/>
            <a:t>2</a:t>
          </a:r>
          <a:r>
            <a:rPr lang="fr-CA" baseline="0" dirty="0"/>
            <a:t> par usager</a:t>
          </a:r>
          <a:endParaRPr lang="fr-CA" dirty="0"/>
        </a:p>
      </dgm:t>
    </dgm:pt>
    <dgm:pt modelId="{1778F6AD-7D80-48AA-9954-1DABBB8E6A7E}" type="parTrans" cxnId="{9A00EED7-6F39-4608-B48A-D895F55E4416}">
      <dgm:prSet/>
      <dgm:spPr/>
      <dgm:t>
        <a:bodyPr/>
        <a:lstStyle/>
        <a:p>
          <a:endParaRPr lang="fr-CA"/>
        </a:p>
      </dgm:t>
    </dgm:pt>
    <dgm:pt modelId="{F445D4F2-B756-442E-BBCE-EFA9E35FB60A}" type="sibTrans" cxnId="{9A00EED7-6F39-4608-B48A-D895F55E4416}">
      <dgm:prSet/>
      <dgm:spPr/>
      <dgm:t>
        <a:bodyPr/>
        <a:lstStyle/>
        <a:p>
          <a:endParaRPr lang="fr-CA"/>
        </a:p>
      </dgm:t>
    </dgm:pt>
    <dgm:pt modelId="{61318260-B6D8-44EB-B22C-B853D4C368A2}">
      <dgm:prSet phldrT="[Texte]"/>
      <dgm:spPr/>
      <dgm:t>
        <a:bodyPr/>
        <a:lstStyle/>
        <a:p>
          <a:r>
            <a:rPr lang="fr-CA" dirty="0"/>
            <a:t>0,9 tonnes </a:t>
          </a:r>
          <a:r>
            <a:rPr lang="fr-CA" dirty="0" err="1"/>
            <a:t>éq</a:t>
          </a:r>
          <a:r>
            <a:rPr lang="fr-CA" dirty="0"/>
            <a:t>. CO</a:t>
          </a:r>
          <a:r>
            <a:rPr lang="fr-CA" baseline="-25000" dirty="0"/>
            <a:t>2</a:t>
          </a:r>
          <a:r>
            <a:rPr lang="fr-CA" baseline="0" dirty="0"/>
            <a:t> par mètre carré</a:t>
          </a:r>
          <a:endParaRPr lang="fr-CA" dirty="0"/>
        </a:p>
      </dgm:t>
    </dgm:pt>
    <dgm:pt modelId="{D97AA8DB-7747-41A1-9CEF-F8CBFE21D05C}" type="parTrans" cxnId="{E0221C57-5F65-4967-8F19-A109C73D822D}">
      <dgm:prSet/>
      <dgm:spPr/>
      <dgm:t>
        <a:bodyPr/>
        <a:lstStyle/>
        <a:p>
          <a:endParaRPr lang="fr-CA"/>
        </a:p>
      </dgm:t>
    </dgm:pt>
    <dgm:pt modelId="{5486272E-33BA-4DDF-B6B3-ABB89D5CDB03}" type="sibTrans" cxnId="{E0221C57-5F65-4967-8F19-A109C73D822D}">
      <dgm:prSet/>
      <dgm:spPr/>
      <dgm:t>
        <a:bodyPr/>
        <a:lstStyle/>
        <a:p>
          <a:endParaRPr lang="fr-CA"/>
        </a:p>
      </dgm:t>
    </dgm:pt>
    <dgm:pt modelId="{7AB6D380-A3F4-44C4-90B8-6C674CFD5B73}" type="pres">
      <dgm:prSet presAssocID="{EC36575C-E466-484E-867F-684715ADA196}" presName="Name0" presStyleCnt="0">
        <dgm:presLayoutVars>
          <dgm:dir/>
          <dgm:resizeHandles val="exact"/>
        </dgm:presLayoutVars>
      </dgm:prSet>
      <dgm:spPr/>
    </dgm:pt>
    <dgm:pt modelId="{EAF484D8-A2BE-455E-9AF6-4A69016FD3AD}" type="pres">
      <dgm:prSet presAssocID="{251F2420-749E-4E35-95E6-0506DC3BE3A7}" presName="compNode" presStyleCnt="0"/>
      <dgm:spPr/>
    </dgm:pt>
    <dgm:pt modelId="{27610B73-9356-45B0-AC39-51DE0AB399CC}" type="pres">
      <dgm:prSet presAssocID="{251F2420-749E-4E35-95E6-0506DC3BE3A7}" presName="pictRect" presStyleLbl="node1" presStyleIdx="0" presStyleCnt="3" custScaleY="100297"/>
      <dgm:spPr/>
    </dgm:pt>
    <dgm:pt modelId="{3149D923-9C56-40A0-8E25-3623D15259F2}" type="pres">
      <dgm:prSet presAssocID="{251F2420-749E-4E35-95E6-0506DC3BE3A7}" presName="textRect" presStyleLbl="revTx" presStyleIdx="0" presStyleCnt="3" custScaleX="126062">
        <dgm:presLayoutVars>
          <dgm:bulletEnabled val="1"/>
        </dgm:presLayoutVars>
      </dgm:prSet>
      <dgm:spPr/>
    </dgm:pt>
    <dgm:pt modelId="{E35E9F09-D392-4F99-8A47-EB5B2EC919B8}" type="pres">
      <dgm:prSet presAssocID="{FD49DF3B-883B-40D8-B62B-53C7BA309BE3}" presName="sibTrans" presStyleLbl="sibTrans2D1" presStyleIdx="0" presStyleCnt="0"/>
      <dgm:spPr/>
    </dgm:pt>
    <dgm:pt modelId="{242FD086-0388-45F1-886C-8F49D243C4BA}" type="pres">
      <dgm:prSet presAssocID="{4286FDED-9AD2-4663-8FCB-35B8A5E01A8B}" presName="compNode" presStyleCnt="0"/>
      <dgm:spPr/>
    </dgm:pt>
    <dgm:pt modelId="{D019EA6F-6A97-46DE-9405-D27F7DCE291F}" type="pres">
      <dgm:prSet presAssocID="{4286FDED-9AD2-4663-8FCB-35B8A5E01A8B}" presName="pictRect" presStyleLbl="node1" presStyleIdx="1" presStyleCnt="3" custLinFactNeighborX="-6366" custLinFactNeighborY="-4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Deux personnes collaborant sur des livres"/>
        </a:ext>
      </dgm:extLst>
    </dgm:pt>
    <dgm:pt modelId="{985BF4E4-684F-467B-BA71-8549BE6BE924}" type="pres">
      <dgm:prSet presAssocID="{4286FDED-9AD2-4663-8FCB-35B8A5E01A8B}" presName="textRect" presStyleLbl="revTx" presStyleIdx="1" presStyleCnt="3" custLinFactNeighborX="-5209" custLinFactNeighborY="4680">
        <dgm:presLayoutVars>
          <dgm:bulletEnabled val="1"/>
        </dgm:presLayoutVars>
      </dgm:prSet>
      <dgm:spPr/>
    </dgm:pt>
    <dgm:pt modelId="{DF578302-C0C7-4B49-B1D4-4C8333DC5BE5}" type="pres">
      <dgm:prSet presAssocID="{F445D4F2-B756-442E-BBCE-EFA9E35FB60A}" presName="sibTrans" presStyleLbl="sibTrans2D1" presStyleIdx="0" presStyleCnt="0"/>
      <dgm:spPr/>
    </dgm:pt>
    <dgm:pt modelId="{A8DF8E4D-8506-4317-B1EA-C1A4736E6C3D}" type="pres">
      <dgm:prSet presAssocID="{61318260-B6D8-44EB-B22C-B853D4C368A2}" presName="compNode" presStyleCnt="0"/>
      <dgm:spPr/>
    </dgm:pt>
    <dgm:pt modelId="{3D8C2EA2-453F-40D1-B07A-DE0DFF39E3CF}" type="pres">
      <dgm:prSet presAssocID="{61318260-B6D8-44EB-B22C-B853D4C368A2}" presName="pictRect" presStyleLbl="node1" presStyleIdx="2" presStyleCnt="3"/>
      <dgm:spPr>
        <a:blipFill rotWithShape="1">
          <a:blip xmlns:r="http://schemas.openxmlformats.org/officeDocument/2006/relationships" r:embed="rId2"/>
          <a:srcRect/>
          <a:stretch>
            <a:fillRect t="-44000" b="-44000"/>
          </a:stretch>
        </a:blipFill>
      </dgm:spPr>
    </dgm:pt>
    <dgm:pt modelId="{B207DA9F-C57E-4958-9B29-924BCFCB3520}" type="pres">
      <dgm:prSet presAssocID="{61318260-B6D8-44EB-B22C-B853D4C368A2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80E05A0B-E88E-4EF3-B415-F0B4BA6C7F52}" type="presOf" srcId="{FD49DF3B-883B-40D8-B62B-53C7BA309BE3}" destId="{E35E9F09-D392-4F99-8A47-EB5B2EC919B8}" srcOrd="0" destOrd="0" presId="urn:microsoft.com/office/officeart/2005/8/layout/pList1"/>
    <dgm:cxn modelId="{5FED8513-3402-4DFF-98DD-7543397C2CA6}" type="presOf" srcId="{F445D4F2-B756-442E-BBCE-EFA9E35FB60A}" destId="{DF578302-C0C7-4B49-B1D4-4C8333DC5BE5}" srcOrd="0" destOrd="0" presId="urn:microsoft.com/office/officeart/2005/8/layout/pList1"/>
    <dgm:cxn modelId="{8D2E421A-9C0B-40DF-BB77-228B88B07694}" type="presOf" srcId="{4286FDED-9AD2-4663-8FCB-35B8A5E01A8B}" destId="{985BF4E4-684F-467B-BA71-8549BE6BE924}" srcOrd="0" destOrd="0" presId="urn:microsoft.com/office/officeart/2005/8/layout/pList1"/>
    <dgm:cxn modelId="{FA540960-E239-4FE1-9554-9E00E3351072}" srcId="{EC36575C-E466-484E-867F-684715ADA196}" destId="{251F2420-749E-4E35-95E6-0506DC3BE3A7}" srcOrd="0" destOrd="0" parTransId="{1894FC66-A626-4C6D-8B49-CD218BEA9183}" sibTransId="{FD49DF3B-883B-40D8-B62B-53C7BA309BE3}"/>
    <dgm:cxn modelId="{E0221C57-5F65-4967-8F19-A109C73D822D}" srcId="{EC36575C-E466-484E-867F-684715ADA196}" destId="{61318260-B6D8-44EB-B22C-B853D4C368A2}" srcOrd="2" destOrd="0" parTransId="{D97AA8DB-7747-41A1-9CEF-F8CBFE21D05C}" sibTransId="{5486272E-33BA-4DDF-B6B3-ABB89D5CDB03}"/>
    <dgm:cxn modelId="{F20F6D8A-E77C-4C51-8723-F0F59971C97C}" type="presOf" srcId="{251F2420-749E-4E35-95E6-0506DC3BE3A7}" destId="{3149D923-9C56-40A0-8E25-3623D15259F2}" srcOrd="0" destOrd="0" presId="urn:microsoft.com/office/officeart/2005/8/layout/pList1"/>
    <dgm:cxn modelId="{9A00EED7-6F39-4608-B48A-D895F55E4416}" srcId="{EC36575C-E466-484E-867F-684715ADA196}" destId="{4286FDED-9AD2-4663-8FCB-35B8A5E01A8B}" srcOrd="1" destOrd="0" parTransId="{1778F6AD-7D80-48AA-9954-1DABBB8E6A7E}" sibTransId="{F445D4F2-B756-442E-BBCE-EFA9E35FB60A}"/>
    <dgm:cxn modelId="{E8B8AFDD-A75F-426A-8C73-A7C3EA5CC089}" type="presOf" srcId="{EC36575C-E466-484E-867F-684715ADA196}" destId="{7AB6D380-A3F4-44C4-90B8-6C674CFD5B73}" srcOrd="0" destOrd="0" presId="urn:microsoft.com/office/officeart/2005/8/layout/pList1"/>
    <dgm:cxn modelId="{DA49F9EB-093B-42A0-A69B-5FB421B4B2CF}" type="presOf" srcId="{61318260-B6D8-44EB-B22C-B853D4C368A2}" destId="{B207DA9F-C57E-4958-9B29-924BCFCB3520}" srcOrd="0" destOrd="0" presId="urn:microsoft.com/office/officeart/2005/8/layout/pList1"/>
    <dgm:cxn modelId="{72A95279-76FB-40E6-9491-8CB9407AAA1D}" type="presParOf" srcId="{7AB6D380-A3F4-44C4-90B8-6C674CFD5B73}" destId="{EAF484D8-A2BE-455E-9AF6-4A69016FD3AD}" srcOrd="0" destOrd="0" presId="urn:microsoft.com/office/officeart/2005/8/layout/pList1"/>
    <dgm:cxn modelId="{831C19C7-C8DC-484C-878C-9032C8C2CF5E}" type="presParOf" srcId="{EAF484D8-A2BE-455E-9AF6-4A69016FD3AD}" destId="{27610B73-9356-45B0-AC39-51DE0AB399CC}" srcOrd="0" destOrd="0" presId="urn:microsoft.com/office/officeart/2005/8/layout/pList1"/>
    <dgm:cxn modelId="{FF96E7DA-CA1A-4D1F-B4BC-5A51592BAA3B}" type="presParOf" srcId="{EAF484D8-A2BE-455E-9AF6-4A69016FD3AD}" destId="{3149D923-9C56-40A0-8E25-3623D15259F2}" srcOrd="1" destOrd="0" presId="urn:microsoft.com/office/officeart/2005/8/layout/pList1"/>
    <dgm:cxn modelId="{332BFDE3-D317-40D7-A1E5-76456DD30366}" type="presParOf" srcId="{7AB6D380-A3F4-44C4-90B8-6C674CFD5B73}" destId="{E35E9F09-D392-4F99-8A47-EB5B2EC919B8}" srcOrd="1" destOrd="0" presId="urn:microsoft.com/office/officeart/2005/8/layout/pList1"/>
    <dgm:cxn modelId="{6C98E1A6-276F-4070-8504-C95BC3DBC4BC}" type="presParOf" srcId="{7AB6D380-A3F4-44C4-90B8-6C674CFD5B73}" destId="{242FD086-0388-45F1-886C-8F49D243C4BA}" srcOrd="2" destOrd="0" presId="urn:microsoft.com/office/officeart/2005/8/layout/pList1"/>
    <dgm:cxn modelId="{18CDCBC7-A892-4DA2-86F1-DE9B95A8160C}" type="presParOf" srcId="{242FD086-0388-45F1-886C-8F49D243C4BA}" destId="{D019EA6F-6A97-46DE-9405-D27F7DCE291F}" srcOrd="0" destOrd="0" presId="urn:microsoft.com/office/officeart/2005/8/layout/pList1"/>
    <dgm:cxn modelId="{5F069D18-3B81-476E-A86C-A6265F094111}" type="presParOf" srcId="{242FD086-0388-45F1-886C-8F49D243C4BA}" destId="{985BF4E4-684F-467B-BA71-8549BE6BE924}" srcOrd="1" destOrd="0" presId="urn:microsoft.com/office/officeart/2005/8/layout/pList1"/>
    <dgm:cxn modelId="{0D6BBDA3-9EA7-410B-97EB-3CFC4ACEC64F}" type="presParOf" srcId="{7AB6D380-A3F4-44C4-90B8-6C674CFD5B73}" destId="{DF578302-C0C7-4B49-B1D4-4C8333DC5BE5}" srcOrd="3" destOrd="0" presId="urn:microsoft.com/office/officeart/2005/8/layout/pList1"/>
    <dgm:cxn modelId="{6F2EFCC3-46A3-48F3-88A1-49CB393AC3D3}" type="presParOf" srcId="{7AB6D380-A3F4-44C4-90B8-6C674CFD5B73}" destId="{A8DF8E4D-8506-4317-B1EA-C1A4736E6C3D}" srcOrd="4" destOrd="0" presId="urn:microsoft.com/office/officeart/2005/8/layout/pList1"/>
    <dgm:cxn modelId="{F87C4708-110A-418D-B191-1696FD30DE1F}" type="presParOf" srcId="{A8DF8E4D-8506-4317-B1EA-C1A4736E6C3D}" destId="{3D8C2EA2-453F-40D1-B07A-DE0DFF39E3CF}" srcOrd="0" destOrd="0" presId="urn:microsoft.com/office/officeart/2005/8/layout/pList1"/>
    <dgm:cxn modelId="{4124BD57-24AC-4000-A706-38A08BF00336}" type="presParOf" srcId="{A8DF8E4D-8506-4317-B1EA-C1A4736E6C3D}" destId="{B207DA9F-C57E-4958-9B29-924BCFCB352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0D5F44-2F9B-4FD8-8F1D-F93C43C5D99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84613C94-3098-4D1B-B783-471548D041FD}">
      <dgm:prSet phldrT="[Texte]"/>
      <dgm:spPr/>
      <dgm:t>
        <a:bodyPr/>
        <a:lstStyle/>
        <a:p>
          <a:r>
            <a:rPr lang="fr-CA" dirty="0"/>
            <a:t>Poursuite du projet de système de gestion de l’énergie</a:t>
          </a:r>
        </a:p>
      </dgm:t>
    </dgm:pt>
    <dgm:pt modelId="{FCFF6666-9333-411F-9B78-546A4F35AE85}" type="parTrans" cxnId="{DD3EA125-5506-498F-A331-9CD0CEAE4C76}">
      <dgm:prSet/>
      <dgm:spPr/>
      <dgm:t>
        <a:bodyPr/>
        <a:lstStyle/>
        <a:p>
          <a:endParaRPr lang="fr-CA"/>
        </a:p>
      </dgm:t>
    </dgm:pt>
    <dgm:pt modelId="{CEBB6AB3-19B9-48C1-932C-2E8E9F2D5B83}" type="sibTrans" cxnId="{DD3EA125-5506-498F-A331-9CD0CEAE4C76}">
      <dgm:prSet/>
      <dgm:spPr/>
      <dgm:t>
        <a:bodyPr/>
        <a:lstStyle/>
        <a:p>
          <a:endParaRPr lang="fr-CA"/>
        </a:p>
      </dgm:t>
    </dgm:pt>
    <dgm:pt modelId="{F1ED80C2-AF1E-4079-B2D7-FB2D643B8C36}">
      <dgm:prSet phldrT="[Texte]"/>
      <dgm:spPr/>
      <dgm:t>
        <a:bodyPr/>
        <a:lstStyle/>
        <a:p>
          <a:r>
            <a:rPr lang="fr-CA" dirty="0"/>
            <a:t>Poursuite de la mise en œuvre du plan de gestion des déplacements</a:t>
          </a:r>
        </a:p>
      </dgm:t>
    </dgm:pt>
    <dgm:pt modelId="{F00805EA-C157-4652-9B83-52451D5DAB84}" type="parTrans" cxnId="{D717ADBA-CC73-4F30-AD8C-E38712ADF59D}">
      <dgm:prSet/>
      <dgm:spPr/>
      <dgm:t>
        <a:bodyPr/>
        <a:lstStyle/>
        <a:p>
          <a:endParaRPr lang="fr-CA"/>
        </a:p>
      </dgm:t>
    </dgm:pt>
    <dgm:pt modelId="{BCF8E1E3-1D68-4A83-B10F-7942A658CE08}" type="sibTrans" cxnId="{D717ADBA-CC73-4F30-AD8C-E38712ADF59D}">
      <dgm:prSet/>
      <dgm:spPr/>
      <dgm:t>
        <a:bodyPr/>
        <a:lstStyle/>
        <a:p>
          <a:endParaRPr lang="fr-CA"/>
        </a:p>
      </dgm:t>
    </dgm:pt>
    <dgm:pt modelId="{D1BB4679-F836-4979-A149-832983CACCC3}">
      <dgm:prSet/>
      <dgm:spPr/>
      <dgm:t>
        <a:bodyPr/>
        <a:lstStyle/>
        <a:p>
          <a:r>
            <a:rPr lang="fr-FR"/>
            <a:t>Évaluation de solutions de compensation GES</a:t>
          </a:r>
          <a:endParaRPr lang="fr-CA" dirty="0"/>
        </a:p>
      </dgm:t>
    </dgm:pt>
    <dgm:pt modelId="{BC5AB44D-ADAA-431C-9DA8-574872C76370}" type="parTrans" cxnId="{164BA58E-4DB3-4C4B-B2EA-D69C89FED769}">
      <dgm:prSet/>
      <dgm:spPr/>
      <dgm:t>
        <a:bodyPr/>
        <a:lstStyle/>
        <a:p>
          <a:endParaRPr lang="fr-CA"/>
        </a:p>
      </dgm:t>
    </dgm:pt>
    <dgm:pt modelId="{1BCFBD47-49C6-4A63-947C-5159D3EE8630}" type="sibTrans" cxnId="{164BA58E-4DB3-4C4B-B2EA-D69C89FED769}">
      <dgm:prSet/>
      <dgm:spPr/>
      <dgm:t>
        <a:bodyPr/>
        <a:lstStyle/>
        <a:p>
          <a:endParaRPr lang="fr-CA"/>
        </a:p>
      </dgm:t>
    </dgm:pt>
    <dgm:pt modelId="{B13A2ADF-13E1-45B0-95E1-4EA053B67581}" type="pres">
      <dgm:prSet presAssocID="{180D5F44-2F9B-4FD8-8F1D-F93C43C5D99E}" presName="Name0" presStyleCnt="0">
        <dgm:presLayoutVars>
          <dgm:dir/>
          <dgm:resizeHandles val="exact"/>
        </dgm:presLayoutVars>
      </dgm:prSet>
      <dgm:spPr/>
    </dgm:pt>
    <dgm:pt modelId="{4B23CF92-A4E3-4CB3-B407-3AEE251C2F98}" type="pres">
      <dgm:prSet presAssocID="{84613C94-3098-4D1B-B783-471548D041FD}" presName="compNode" presStyleCnt="0"/>
      <dgm:spPr/>
    </dgm:pt>
    <dgm:pt modelId="{905D1271-1CD9-4CF7-A249-F0F42D7A2A67}" type="pres">
      <dgm:prSet presAssocID="{84613C94-3098-4D1B-B783-471548D041FD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extLst>
        <a:ext uri="{E40237B7-FDA0-4F09-8148-C483321AD2D9}">
          <dgm14:cNvPr xmlns:dgm14="http://schemas.microsoft.com/office/drawing/2010/diagram" id="0" name="" descr="Ampoules suspendues avec une seule ampoule allumée"/>
        </a:ext>
      </dgm:extLst>
    </dgm:pt>
    <dgm:pt modelId="{16A3FF57-1AC5-4677-9299-4E1802C48780}" type="pres">
      <dgm:prSet presAssocID="{84613C94-3098-4D1B-B783-471548D041FD}" presName="textRect" presStyleLbl="revTx" presStyleIdx="0" presStyleCnt="3">
        <dgm:presLayoutVars>
          <dgm:bulletEnabled val="1"/>
        </dgm:presLayoutVars>
      </dgm:prSet>
      <dgm:spPr/>
    </dgm:pt>
    <dgm:pt modelId="{0C390573-9BEE-4C2B-8539-6B4DBB9AA8C7}" type="pres">
      <dgm:prSet presAssocID="{CEBB6AB3-19B9-48C1-932C-2E8E9F2D5B83}" presName="sibTrans" presStyleLbl="sibTrans2D1" presStyleIdx="0" presStyleCnt="0"/>
      <dgm:spPr/>
    </dgm:pt>
    <dgm:pt modelId="{9DFEE788-6F01-4655-B3B7-CAA00DCB653F}" type="pres">
      <dgm:prSet presAssocID="{F1ED80C2-AF1E-4079-B2D7-FB2D643B8C36}" presName="compNode" presStyleCnt="0"/>
      <dgm:spPr/>
    </dgm:pt>
    <dgm:pt modelId="{1CB054E0-F379-4E35-970D-A03F93608DC5}" type="pres">
      <dgm:prSet presAssocID="{F1ED80C2-AF1E-4079-B2D7-FB2D643B8C36}" presName="pict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Bicyclette en gros plan"/>
        </a:ext>
      </dgm:extLst>
    </dgm:pt>
    <dgm:pt modelId="{91221778-C611-49F5-A970-FBE25EA96486}" type="pres">
      <dgm:prSet presAssocID="{F1ED80C2-AF1E-4079-B2D7-FB2D643B8C36}" presName="textRect" presStyleLbl="revTx" presStyleIdx="1" presStyleCnt="3">
        <dgm:presLayoutVars>
          <dgm:bulletEnabled val="1"/>
        </dgm:presLayoutVars>
      </dgm:prSet>
      <dgm:spPr/>
    </dgm:pt>
    <dgm:pt modelId="{9A0B1611-AC67-4B2B-8C80-C90ADFAC063D}" type="pres">
      <dgm:prSet presAssocID="{BCF8E1E3-1D68-4A83-B10F-7942A658CE08}" presName="sibTrans" presStyleLbl="sibTrans2D1" presStyleIdx="0" presStyleCnt="0"/>
      <dgm:spPr/>
    </dgm:pt>
    <dgm:pt modelId="{9FD6811F-F17B-41C8-9F4F-4B4A9F1C83B1}" type="pres">
      <dgm:prSet presAssocID="{D1BB4679-F836-4979-A149-832983CACCC3}" presName="compNode" presStyleCnt="0"/>
      <dgm:spPr/>
    </dgm:pt>
    <dgm:pt modelId="{50A8FA8E-7E9D-4F38-8BA5-986EC6391E25}" type="pres">
      <dgm:prSet presAssocID="{D1BB4679-F836-4979-A149-832983CACCC3}" presName="pict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Vue aérienne de la cime des arbres verts"/>
        </a:ext>
      </dgm:extLst>
    </dgm:pt>
    <dgm:pt modelId="{E72E50FA-00C4-4EB5-A8A5-BCBFC7F9566A}" type="pres">
      <dgm:prSet presAssocID="{D1BB4679-F836-4979-A149-832983CACCC3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71FE3400-2FE0-41E3-A92B-6ED57049334F}" type="presOf" srcId="{180D5F44-2F9B-4FD8-8F1D-F93C43C5D99E}" destId="{B13A2ADF-13E1-45B0-95E1-4EA053B67581}" srcOrd="0" destOrd="0" presId="urn:microsoft.com/office/officeart/2005/8/layout/pList1"/>
    <dgm:cxn modelId="{6C7ADC17-C80C-4D72-B7BA-D67ABED0FAD7}" type="presOf" srcId="{CEBB6AB3-19B9-48C1-932C-2E8E9F2D5B83}" destId="{0C390573-9BEE-4C2B-8539-6B4DBB9AA8C7}" srcOrd="0" destOrd="0" presId="urn:microsoft.com/office/officeart/2005/8/layout/pList1"/>
    <dgm:cxn modelId="{DD3EA125-5506-498F-A331-9CD0CEAE4C76}" srcId="{180D5F44-2F9B-4FD8-8F1D-F93C43C5D99E}" destId="{84613C94-3098-4D1B-B783-471548D041FD}" srcOrd="0" destOrd="0" parTransId="{FCFF6666-9333-411F-9B78-546A4F35AE85}" sibTransId="{CEBB6AB3-19B9-48C1-932C-2E8E9F2D5B83}"/>
    <dgm:cxn modelId="{765ED229-4EDC-4B4D-B62D-FD0F1A6B89FF}" type="presOf" srcId="{F1ED80C2-AF1E-4079-B2D7-FB2D643B8C36}" destId="{91221778-C611-49F5-A970-FBE25EA96486}" srcOrd="0" destOrd="0" presId="urn:microsoft.com/office/officeart/2005/8/layout/pList1"/>
    <dgm:cxn modelId="{A767D571-6EC1-4BC3-82E6-47860620BC61}" type="presOf" srcId="{BCF8E1E3-1D68-4A83-B10F-7942A658CE08}" destId="{9A0B1611-AC67-4B2B-8C80-C90ADFAC063D}" srcOrd="0" destOrd="0" presId="urn:microsoft.com/office/officeart/2005/8/layout/pList1"/>
    <dgm:cxn modelId="{F4437A8B-E44F-49CE-9543-42C0531B8C9D}" type="presOf" srcId="{84613C94-3098-4D1B-B783-471548D041FD}" destId="{16A3FF57-1AC5-4677-9299-4E1802C48780}" srcOrd="0" destOrd="0" presId="urn:microsoft.com/office/officeart/2005/8/layout/pList1"/>
    <dgm:cxn modelId="{164BA58E-4DB3-4C4B-B2EA-D69C89FED769}" srcId="{180D5F44-2F9B-4FD8-8F1D-F93C43C5D99E}" destId="{D1BB4679-F836-4979-A149-832983CACCC3}" srcOrd="2" destOrd="0" parTransId="{BC5AB44D-ADAA-431C-9DA8-574872C76370}" sibTransId="{1BCFBD47-49C6-4A63-947C-5159D3EE8630}"/>
    <dgm:cxn modelId="{CA9038B6-3A83-4114-8539-E57EEA094775}" type="presOf" srcId="{D1BB4679-F836-4979-A149-832983CACCC3}" destId="{E72E50FA-00C4-4EB5-A8A5-BCBFC7F9566A}" srcOrd="0" destOrd="0" presId="urn:microsoft.com/office/officeart/2005/8/layout/pList1"/>
    <dgm:cxn modelId="{D717ADBA-CC73-4F30-AD8C-E38712ADF59D}" srcId="{180D5F44-2F9B-4FD8-8F1D-F93C43C5D99E}" destId="{F1ED80C2-AF1E-4079-B2D7-FB2D643B8C36}" srcOrd="1" destOrd="0" parTransId="{F00805EA-C157-4652-9B83-52451D5DAB84}" sibTransId="{BCF8E1E3-1D68-4A83-B10F-7942A658CE08}"/>
    <dgm:cxn modelId="{F22822E6-6717-47CA-90B1-A9E068C49CA4}" type="presParOf" srcId="{B13A2ADF-13E1-45B0-95E1-4EA053B67581}" destId="{4B23CF92-A4E3-4CB3-B407-3AEE251C2F98}" srcOrd="0" destOrd="0" presId="urn:microsoft.com/office/officeart/2005/8/layout/pList1"/>
    <dgm:cxn modelId="{26A00C1B-5509-4A65-B2E9-E0D286B9E2CF}" type="presParOf" srcId="{4B23CF92-A4E3-4CB3-B407-3AEE251C2F98}" destId="{905D1271-1CD9-4CF7-A249-F0F42D7A2A67}" srcOrd="0" destOrd="0" presId="urn:microsoft.com/office/officeart/2005/8/layout/pList1"/>
    <dgm:cxn modelId="{8E8EFD44-CBFF-4478-9FEE-4F792F78BA79}" type="presParOf" srcId="{4B23CF92-A4E3-4CB3-B407-3AEE251C2F98}" destId="{16A3FF57-1AC5-4677-9299-4E1802C48780}" srcOrd="1" destOrd="0" presId="urn:microsoft.com/office/officeart/2005/8/layout/pList1"/>
    <dgm:cxn modelId="{A63F81A5-8DC8-4D9A-B268-42DAEA353489}" type="presParOf" srcId="{B13A2ADF-13E1-45B0-95E1-4EA053B67581}" destId="{0C390573-9BEE-4C2B-8539-6B4DBB9AA8C7}" srcOrd="1" destOrd="0" presId="urn:microsoft.com/office/officeart/2005/8/layout/pList1"/>
    <dgm:cxn modelId="{8DAF3AF7-339E-4479-90C8-D9434730BF62}" type="presParOf" srcId="{B13A2ADF-13E1-45B0-95E1-4EA053B67581}" destId="{9DFEE788-6F01-4655-B3B7-CAA00DCB653F}" srcOrd="2" destOrd="0" presId="urn:microsoft.com/office/officeart/2005/8/layout/pList1"/>
    <dgm:cxn modelId="{1036D3EC-9524-48A5-B5B2-70EAC65ED51B}" type="presParOf" srcId="{9DFEE788-6F01-4655-B3B7-CAA00DCB653F}" destId="{1CB054E0-F379-4E35-970D-A03F93608DC5}" srcOrd="0" destOrd="0" presId="urn:microsoft.com/office/officeart/2005/8/layout/pList1"/>
    <dgm:cxn modelId="{3F338F25-992C-4332-8AAB-AA871B12F4E5}" type="presParOf" srcId="{9DFEE788-6F01-4655-B3B7-CAA00DCB653F}" destId="{91221778-C611-49F5-A970-FBE25EA96486}" srcOrd="1" destOrd="0" presId="urn:microsoft.com/office/officeart/2005/8/layout/pList1"/>
    <dgm:cxn modelId="{F8B9A188-3F55-4964-908B-0D93B0A9188A}" type="presParOf" srcId="{B13A2ADF-13E1-45B0-95E1-4EA053B67581}" destId="{9A0B1611-AC67-4B2B-8C80-C90ADFAC063D}" srcOrd="3" destOrd="0" presId="urn:microsoft.com/office/officeart/2005/8/layout/pList1"/>
    <dgm:cxn modelId="{689803C8-215C-4A77-B248-E08A947F0A9B}" type="presParOf" srcId="{B13A2ADF-13E1-45B0-95E1-4EA053B67581}" destId="{9FD6811F-F17B-41C8-9F4F-4B4A9F1C83B1}" srcOrd="4" destOrd="0" presId="urn:microsoft.com/office/officeart/2005/8/layout/pList1"/>
    <dgm:cxn modelId="{B0FA2F07-96E3-477F-8C4E-37BB78C26C53}" type="presParOf" srcId="{9FD6811F-F17B-41C8-9F4F-4B4A9F1C83B1}" destId="{50A8FA8E-7E9D-4F38-8BA5-986EC6391E25}" srcOrd="0" destOrd="0" presId="urn:microsoft.com/office/officeart/2005/8/layout/pList1"/>
    <dgm:cxn modelId="{B15CC740-A157-4E37-ABDB-8108D70AB7C9}" type="presParOf" srcId="{9FD6811F-F17B-41C8-9F4F-4B4A9F1C83B1}" destId="{E72E50FA-00C4-4EB5-A8A5-BCBFC7F9566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13FC6-4856-4FA6-9288-DC0939F34808}">
      <dsp:nvSpPr>
        <dsp:cNvPr id="0" name=""/>
        <dsp:cNvSpPr/>
      </dsp:nvSpPr>
      <dsp:spPr>
        <a:xfrm>
          <a:off x="202" y="136361"/>
          <a:ext cx="2447649" cy="29371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773" tIns="0" rIns="24177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Réaliser un bilan GES du Cégep pour l’année 2020-2021</a:t>
          </a:r>
        </a:p>
      </dsp:txBody>
      <dsp:txXfrm>
        <a:off x="202" y="1311233"/>
        <a:ext cx="2447649" cy="1762307"/>
      </dsp:txXfrm>
    </dsp:sp>
    <dsp:sp modelId="{7C93334F-9C5B-4613-8EBE-56AB88EEFDC4}">
      <dsp:nvSpPr>
        <dsp:cNvPr id="0" name=""/>
        <dsp:cNvSpPr/>
      </dsp:nvSpPr>
      <dsp:spPr>
        <a:xfrm>
          <a:off x="202" y="136361"/>
          <a:ext cx="2447649" cy="117487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773" tIns="165100" rIns="241773" bIns="1651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6000" kern="1200"/>
            <a:t>01</a:t>
          </a:r>
        </a:p>
      </dsp:txBody>
      <dsp:txXfrm>
        <a:off x="202" y="136361"/>
        <a:ext cx="2447649" cy="1174871"/>
      </dsp:txXfrm>
    </dsp:sp>
    <dsp:sp modelId="{C9EB5F34-AA65-42B1-B6BD-ED6177129C86}">
      <dsp:nvSpPr>
        <dsp:cNvPr id="0" name=""/>
        <dsp:cNvSpPr/>
      </dsp:nvSpPr>
      <dsp:spPr>
        <a:xfrm>
          <a:off x="2643664" y="136361"/>
          <a:ext cx="2447649" cy="2937179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773" tIns="0" rIns="24177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Comparer le bilan GES 2020-2021 au bilan GES 2018-2019</a:t>
          </a:r>
        </a:p>
      </dsp:txBody>
      <dsp:txXfrm>
        <a:off x="2643664" y="1311233"/>
        <a:ext cx="2447649" cy="1762307"/>
      </dsp:txXfrm>
    </dsp:sp>
    <dsp:sp modelId="{B46EEF91-83C0-4CE6-815C-3FD089762F0F}">
      <dsp:nvSpPr>
        <dsp:cNvPr id="0" name=""/>
        <dsp:cNvSpPr/>
      </dsp:nvSpPr>
      <dsp:spPr>
        <a:xfrm>
          <a:off x="2643664" y="136361"/>
          <a:ext cx="2447649" cy="117487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773" tIns="165100" rIns="241773" bIns="1651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6000" kern="1200"/>
            <a:t>02</a:t>
          </a:r>
          <a:endParaRPr lang="fr-CA" sz="6000" kern="1200" dirty="0"/>
        </a:p>
      </dsp:txBody>
      <dsp:txXfrm>
        <a:off x="2643664" y="136361"/>
        <a:ext cx="2447649" cy="1174871"/>
      </dsp:txXfrm>
    </dsp:sp>
    <dsp:sp modelId="{0649084E-E5BD-4B6B-82E6-4CD46065528B}">
      <dsp:nvSpPr>
        <dsp:cNvPr id="0" name=""/>
        <dsp:cNvSpPr/>
      </dsp:nvSpPr>
      <dsp:spPr>
        <a:xfrm>
          <a:off x="5287125" y="136361"/>
          <a:ext cx="2447649" cy="2937179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773" tIns="0" rIns="24177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Identifier les plus grands contributeurs aux émissions de GES </a:t>
          </a:r>
        </a:p>
      </dsp:txBody>
      <dsp:txXfrm>
        <a:off x="5287125" y="1311233"/>
        <a:ext cx="2447649" cy="1762307"/>
      </dsp:txXfrm>
    </dsp:sp>
    <dsp:sp modelId="{B09B51DF-6F41-419B-961D-AC9FF788F7F6}">
      <dsp:nvSpPr>
        <dsp:cNvPr id="0" name=""/>
        <dsp:cNvSpPr/>
      </dsp:nvSpPr>
      <dsp:spPr>
        <a:xfrm>
          <a:off x="5287125" y="136361"/>
          <a:ext cx="2447649" cy="117487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773" tIns="165100" rIns="241773" bIns="1651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6000" kern="1200"/>
            <a:t>03</a:t>
          </a:r>
        </a:p>
      </dsp:txBody>
      <dsp:txXfrm>
        <a:off x="5287125" y="136361"/>
        <a:ext cx="2447649" cy="1174871"/>
      </dsp:txXfrm>
    </dsp:sp>
    <dsp:sp modelId="{21B7EF89-7434-49AC-BAD7-F6C7885D7256}">
      <dsp:nvSpPr>
        <dsp:cNvPr id="0" name=""/>
        <dsp:cNvSpPr/>
      </dsp:nvSpPr>
      <dsp:spPr>
        <a:xfrm>
          <a:off x="7930587" y="136361"/>
          <a:ext cx="2447649" cy="293717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773" tIns="0" rIns="24177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Proposer des mesures de réduction</a:t>
          </a:r>
        </a:p>
      </dsp:txBody>
      <dsp:txXfrm>
        <a:off x="7930587" y="1311233"/>
        <a:ext cx="2447649" cy="1762307"/>
      </dsp:txXfrm>
    </dsp:sp>
    <dsp:sp modelId="{8D268BBF-7664-4748-BCEE-CA8A33F69193}">
      <dsp:nvSpPr>
        <dsp:cNvPr id="0" name=""/>
        <dsp:cNvSpPr/>
      </dsp:nvSpPr>
      <dsp:spPr>
        <a:xfrm>
          <a:off x="7930587" y="136361"/>
          <a:ext cx="2447649" cy="117487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773" tIns="165100" rIns="241773" bIns="1651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6000" kern="1200"/>
            <a:t>04</a:t>
          </a:r>
        </a:p>
      </dsp:txBody>
      <dsp:txXfrm>
        <a:off x="7930587" y="136361"/>
        <a:ext cx="2447649" cy="11748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10B73-9356-45B0-AC39-51DE0AB399CC}">
      <dsp:nvSpPr>
        <dsp:cNvPr id="0" name=""/>
        <dsp:cNvSpPr/>
      </dsp:nvSpPr>
      <dsp:spPr>
        <a:xfrm>
          <a:off x="396249" y="563768"/>
          <a:ext cx="3038388" cy="20996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9D923-9C56-40A0-8E25-3623D15259F2}">
      <dsp:nvSpPr>
        <dsp:cNvPr id="0" name=""/>
        <dsp:cNvSpPr/>
      </dsp:nvSpPr>
      <dsp:spPr>
        <a:xfrm>
          <a:off x="317" y="2660327"/>
          <a:ext cx="3830253" cy="1127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 dirty="0"/>
            <a:t>4 455 tonnes </a:t>
          </a:r>
          <a:r>
            <a:rPr lang="fr-CA" sz="2700" kern="1200" dirty="0" err="1"/>
            <a:t>éq</a:t>
          </a:r>
          <a:r>
            <a:rPr lang="fr-CA" sz="2700" kern="1200" dirty="0"/>
            <a:t>. CO</a:t>
          </a:r>
          <a:r>
            <a:rPr lang="fr-CA" sz="2700" kern="1200" baseline="-25000" dirty="0"/>
            <a:t>2</a:t>
          </a:r>
          <a:endParaRPr lang="fr-CA" sz="2700" kern="1200" dirty="0"/>
        </a:p>
      </dsp:txBody>
      <dsp:txXfrm>
        <a:off x="317" y="2660327"/>
        <a:ext cx="3830253" cy="1127242"/>
      </dsp:txXfrm>
    </dsp:sp>
    <dsp:sp modelId="{D019EA6F-6A97-46DE-9405-D27F7DCE291F}">
      <dsp:nvSpPr>
        <dsp:cNvPr id="0" name=""/>
        <dsp:cNvSpPr/>
      </dsp:nvSpPr>
      <dsp:spPr>
        <a:xfrm>
          <a:off x="3941114" y="556655"/>
          <a:ext cx="3038388" cy="209344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BF4E4-684F-467B-BA71-8549BE6BE924}">
      <dsp:nvSpPr>
        <dsp:cNvPr id="0" name=""/>
        <dsp:cNvSpPr/>
      </dsp:nvSpPr>
      <dsp:spPr>
        <a:xfrm>
          <a:off x="3976268" y="2711527"/>
          <a:ext cx="3038388" cy="1127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 dirty="0"/>
            <a:t>1,2 tonnes </a:t>
          </a:r>
          <a:r>
            <a:rPr lang="fr-CA" sz="2700" kern="1200" dirty="0" err="1"/>
            <a:t>éq</a:t>
          </a:r>
          <a:r>
            <a:rPr lang="fr-CA" sz="2700" kern="1200" dirty="0"/>
            <a:t>. CO</a:t>
          </a:r>
          <a:r>
            <a:rPr lang="fr-CA" sz="2700" kern="1200" baseline="-25000" dirty="0"/>
            <a:t>2</a:t>
          </a:r>
          <a:r>
            <a:rPr lang="fr-CA" sz="2700" kern="1200" baseline="0" dirty="0"/>
            <a:t> par usager</a:t>
          </a:r>
          <a:endParaRPr lang="fr-CA" sz="2700" kern="1200" dirty="0"/>
        </a:p>
      </dsp:txBody>
      <dsp:txXfrm>
        <a:off x="3976268" y="2711527"/>
        <a:ext cx="3038388" cy="1127242"/>
      </dsp:txXfrm>
    </dsp:sp>
    <dsp:sp modelId="{3D8C2EA2-453F-40D1-B07A-DE0DFF39E3CF}">
      <dsp:nvSpPr>
        <dsp:cNvPr id="0" name=""/>
        <dsp:cNvSpPr/>
      </dsp:nvSpPr>
      <dsp:spPr>
        <a:xfrm>
          <a:off x="7476893" y="565322"/>
          <a:ext cx="3038388" cy="2093449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t="-44000" b="-4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7DA9F-C57E-4958-9B29-924BCFCB3520}">
      <dsp:nvSpPr>
        <dsp:cNvPr id="0" name=""/>
        <dsp:cNvSpPr/>
      </dsp:nvSpPr>
      <dsp:spPr>
        <a:xfrm>
          <a:off x="7476893" y="2658772"/>
          <a:ext cx="3038388" cy="1127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700" kern="1200" dirty="0"/>
            <a:t>0,9 tonnes </a:t>
          </a:r>
          <a:r>
            <a:rPr lang="fr-CA" sz="2700" kern="1200" dirty="0" err="1"/>
            <a:t>éq</a:t>
          </a:r>
          <a:r>
            <a:rPr lang="fr-CA" sz="2700" kern="1200" dirty="0"/>
            <a:t>. CO</a:t>
          </a:r>
          <a:r>
            <a:rPr lang="fr-CA" sz="2700" kern="1200" baseline="-25000" dirty="0"/>
            <a:t>2</a:t>
          </a:r>
          <a:r>
            <a:rPr lang="fr-CA" sz="2700" kern="1200" baseline="0" dirty="0"/>
            <a:t> par mètre carré</a:t>
          </a:r>
          <a:endParaRPr lang="fr-CA" sz="2700" kern="1200" dirty="0"/>
        </a:p>
      </dsp:txBody>
      <dsp:txXfrm>
        <a:off x="7476893" y="2658772"/>
        <a:ext cx="3038388" cy="11272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D1271-1CD9-4CF7-A249-F0F42D7A2A67}">
      <dsp:nvSpPr>
        <dsp:cNvPr id="0" name=""/>
        <dsp:cNvSpPr/>
      </dsp:nvSpPr>
      <dsp:spPr>
        <a:xfrm>
          <a:off x="1768" y="553475"/>
          <a:ext cx="2805643" cy="193308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3FF57-1AC5-4677-9299-4E1802C48780}">
      <dsp:nvSpPr>
        <dsp:cNvPr id="0" name=""/>
        <dsp:cNvSpPr/>
      </dsp:nvSpPr>
      <dsp:spPr>
        <a:xfrm>
          <a:off x="1768" y="2486563"/>
          <a:ext cx="2805643" cy="1040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Poursuite du projet de système de gestion de l’énergie</a:t>
          </a:r>
        </a:p>
      </dsp:txBody>
      <dsp:txXfrm>
        <a:off x="1768" y="2486563"/>
        <a:ext cx="2805643" cy="1040893"/>
      </dsp:txXfrm>
    </dsp:sp>
    <dsp:sp modelId="{1CB054E0-F379-4E35-970D-A03F93608DC5}">
      <dsp:nvSpPr>
        <dsp:cNvPr id="0" name=""/>
        <dsp:cNvSpPr/>
      </dsp:nvSpPr>
      <dsp:spPr>
        <a:xfrm>
          <a:off x="3088093" y="553475"/>
          <a:ext cx="2805643" cy="1933088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21778-C611-49F5-A970-FBE25EA96486}">
      <dsp:nvSpPr>
        <dsp:cNvPr id="0" name=""/>
        <dsp:cNvSpPr/>
      </dsp:nvSpPr>
      <dsp:spPr>
        <a:xfrm>
          <a:off x="3088093" y="2486563"/>
          <a:ext cx="2805643" cy="1040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Poursuite de la mise en œuvre du plan de gestion des déplacements</a:t>
          </a:r>
        </a:p>
      </dsp:txBody>
      <dsp:txXfrm>
        <a:off x="3088093" y="2486563"/>
        <a:ext cx="2805643" cy="1040893"/>
      </dsp:txXfrm>
    </dsp:sp>
    <dsp:sp modelId="{50A8FA8E-7E9D-4F38-8BA5-986EC6391E25}">
      <dsp:nvSpPr>
        <dsp:cNvPr id="0" name=""/>
        <dsp:cNvSpPr/>
      </dsp:nvSpPr>
      <dsp:spPr>
        <a:xfrm>
          <a:off x="6174419" y="553475"/>
          <a:ext cx="2805643" cy="1933088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E50FA-00C4-4EB5-A8A5-BCBFC7F9566A}">
      <dsp:nvSpPr>
        <dsp:cNvPr id="0" name=""/>
        <dsp:cNvSpPr/>
      </dsp:nvSpPr>
      <dsp:spPr>
        <a:xfrm>
          <a:off x="6174419" y="2486563"/>
          <a:ext cx="2805643" cy="1040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/>
            <a:t>Évaluation de solutions de compensation GES</a:t>
          </a:r>
          <a:endParaRPr lang="fr-CA" sz="1900" kern="1200" dirty="0"/>
        </a:p>
      </dsp:txBody>
      <dsp:txXfrm>
        <a:off x="6174419" y="2486563"/>
        <a:ext cx="2805643" cy="1040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FCE9A-9CAD-45CD-B78D-5F4015CC2138}" type="datetimeFigureOut">
              <a:rPr lang="fr-CA" smtClean="0"/>
              <a:t>2023-09-29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3B786-88BC-4DC4-83CC-2F2D71EE915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254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3FE1182C-4764-4DA5-A7DC-7176E44CA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FFAF5C89-0FCD-4DE9-A457-6B583EEE6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3FE1182C-4764-4DA5-A7DC-7176E44CA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FFAF5C89-0FCD-4DE9-A457-6B583EEE6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18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3FE1182C-4764-4DA5-A7DC-7176E44CA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FFAF5C89-0FCD-4DE9-A457-6B583EEE6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372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3FE1182C-4764-4DA5-A7DC-7176E44CA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FFAF5C89-0FCD-4DE9-A457-6B583EEE6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05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3FE1182C-4764-4DA5-A7DC-7176E44CA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FFAF5C89-0FCD-4DE9-A457-6B583EEE6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3141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3FE1182C-4764-4DA5-A7DC-7176E44CA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FFAF5C89-0FCD-4DE9-A457-6B583EEE6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065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3FE1182C-4764-4DA5-A7DC-7176E44CA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FFAF5C89-0FCD-4DE9-A457-6B583EEE6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0570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3FE1182C-4764-4DA5-A7DC-7176E44CA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FFAF5C89-0FCD-4DE9-A457-6B583EEE6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394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3FE1182C-4764-4DA5-A7DC-7176E44CA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FFAF5C89-0FCD-4DE9-A457-6B583EEE6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050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3FE1182C-4764-4DA5-A7DC-7176E44CA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FFAF5C89-0FCD-4DE9-A457-6B583EEE6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92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3FE1182C-4764-4DA5-A7DC-7176E44CA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FFAF5C89-0FCD-4DE9-A457-6B583EEE6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1041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3FE1182C-4764-4DA5-A7DC-7176E44CA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FFAF5C89-0FCD-4DE9-A457-6B583EEE6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4287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3FE1182C-4764-4DA5-A7DC-7176E44CA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FFAF5C89-0FCD-4DE9-A457-6B583EEE6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6919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3FE1182C-4764-4DA5-A7DC-7176E44CA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FFAF5C89-0FCD-4DE9-A457-6B583EEE6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504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3FE1182C-4764-4DA5-A7DC-7176E44CA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FFAF5C89-0FCD-4DE9-A457-6B583EEE6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0446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3FE1182C-4764-4DA5-A7DC-7176E44CA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FFAF5C89-0FCD-4DE9-A457-6B583EEE6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121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FEFF6D-1D44-1859-1091-3E0F6E5DA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5A307D0-3BAA-279A-C126-6ECE3124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9AE3C1-A425-AD94-31D2-2DB83DA3D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034-1A95-4CD7-AFF4-8B4C395818EF}" type="datetimeFigureOut">
              <a:rPr lang="fr-CA" smtClean="0"/>
              <a:t>2023-09-29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8C1091-22A1-1E69-21CF-5905B0AB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4A7C5D-EF80-F087-7D54-E9F106D86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389D-207C-42DF-9377-C2AD9560C7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421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7770E-B976-1546-3175-F2ED77922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73F6C5-B804-F8D3-349F-107069AF9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A4640E-4FF3-2C82-6B70-A60A0824B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034-1A95-4CD7-AFF4-8B4C395818EF}" type="datetimeFigureOut">
              <a:rPr lang="fr-CA" smtClean="0"/>
              <a:t>2023-09-29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0FD593-FCEB-1B3B-DCE4-A08C71D9C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06367C-ECEF-4EEA-67ED-1132F4C2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389D-207C-42DF-9377-C2AD9560C7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207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7FC0C77-343A-FA6B-BB0B-213A5CC69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18A7EB-7445-AB9E-A58B-1076E5D73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1C1DA1-8252-5373-26D0-A5232CDD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034-1A95-4CD7-AFF4-8B4C395818EF}" type="datetimeFigureOut">
              <a:rPr lang="fr-CA" smtClean="0"/>
              <a:t>2023-09-29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E425D3-4CF7-8A48-7EFF-25ED1511C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921347-4987-4533-856C-252A5B25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389D-207C-42DF-9377-C2AD9560C7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210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99D33357-4C68-4805-B734-543CB6D41E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319" y="5780089"/>
            <a:ext cx="1728787" cy="333375"/>
          </a:xfrm>
          <a:prstGeom prst="rect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8C8AD1E-7E29-4917-A48A-A733BC807B4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630" y="777875"/>
            <a:ext cx="18097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EC5C48B-31D5-4E06-8F53-434D52ABDFD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/>
          <a:srcRect l="22768" t="23146" r="2524" b="2724"/>
          <a:stretch/>
        </p:blipFill>
        <p:spPr bwMode="auto">
          <a:xfrm>
            <a:off x="0" y="0"/>
            <a:ext cx="9768408" cy="646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space réservé de la date 5">
            <a:extLst>
              <a:ext uri="{FF2B5EF4-FFF2-40B4-BE49-F238E27FC236}">
                <a16:creationId xmlns:a16="http://schemas.microsoft.com/office/drawing/2014/main" id="{06116BF1-BEC9-490C-A9C8-0958D5238A66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2209801" y="6243639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0000"/>
              </a:buClr>
              <a:buSzPct val="100000"/>
              <a:buFont typeface="Arial" charset="0"/>
              <a:buNone/>
              <a:defRPr sz="1400" kern="1200">
                <a:solidFill>
                  <a:srgbClr val="595959"/>
                </a:solidFill>
                <a:latin typeface="+mn-lt"/>
                <a:ea typeface="ＭＳ Ｐゴシック" pitchFamily="-112" charset="-128"/>
                <a:cs typeface="+mn-cs"/>
              </a:defRPr>
            </a:lvl1pPr>
            <a:lvl2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21" name="Espace réservé du pied de page 6">
            <a:extLst>
              <a:ext uri="{FF2B5EF4-FFF2-40B4-BE49-F238E27FC236}">
                <a16:creationId xmlns:a16="http://schemas.microsoft.com/office/drawing/2014/main" id="{96363443-2718-4E26-B49C-42FF4E2408C5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4648201" y="6243639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49263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60000"/>
              </a:buClr>
              <a:buSzPct val="100000"/>
              <a:buFont typeface="Arial" charset="0"/>
              <a:buNone/>
              <a:defRPr sz="1400" kern="1200">
                <a:solidFill>
                  <a:srgbClr val="595959"/>
                </a:solidFill>
                <a:latin typeface="+mn-lt"/>
                <a:ea typeface="ＭＳ Ｐゴシック" pitchFamily="-112" charset="-128"/>
                <a:cs typeface="+mn-cs"/>
              </a:defRPr>
            </a:lvl1pPr>
            <a:lvl2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2C1086-7985-4C98-8E9A-89B1AE8CDE3B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0" y="6453336"/>
            <a:ext cx="12192000" cy="404664"/>
          </a:xfrm>
          <a:prstGeom prst="rect">
            <a:avLst/>
          </a:prstGeom>
          <a:solidFill>
            <a:srgbClr val="2A5D90"/>
          </a:solidFill>
          <a:ln>
            <a:noFill/>
          </a:ln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fr-CA" altLang="fr-FR" sz="2400"/>
          </a:p>
        </p:txBody>
      </p:sp>
    </p:spTree>
    <p:extLst>
      <p:ext uri="{BB962C8B-B14F-4D97-AF65-F5344CB8AC3E}">
        <p14:creationId xmlns:p14="http://schemas.microsoft.com/office/powerpoint/2010/main" val="3947282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2A783CC8-8D8A-4124-8A14-42F8E62B5321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0" y="6453188"/>
            <a:ext cx="12192000" cy="404812"/>
          </a:xfrm>
          <a:prstGeom prst="rect">
            <a:avLst/>
          </a:prstGeom>
          <a:solidFill>
            <a:srgbClr val="2A5D90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fr-CA" altLang="fr-FR" sz="2400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0D1D0F1-9346-4055-8360-31DDF047D942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0" y="-3175"/>
            <a:ext cx="12192000" cy="404813"/>
          </a:xfrm>
          <a:prstGeom prst="rect">
            <a:avLst/>
          </a:prstGeom>
          <a:solidFill>
            <a:srgbClr val="2A5D90"/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fr-CA" altLang="fr-F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3" y="463551"/>
            <a:ext cx="10361084" cy="1433513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FADF5E9-7319-46FC-8CCB-49275048E44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CECF90E-31E3-4A00-842D-CAA41613971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1CB6189-FC90-4796-8E7D-2139F85FA9F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+mn-lt"/>
              </a:defRPr>
            </a:lvl1pPr>
          </a:lstStyle>
          <a:p>
            <a:fld id="{0530F90C-C816-4D5F-AA3F-C9CBB4172CCD}" type="slidenum">
              <a:rPr lang="en-GB" altLang="fr-FR" smtClean="0"/>
              <a:pPr/>
              <a:t>‹N°›</a:t>
            </a:fld>
            <a:endParaRPr lang="en-GB" alt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C535851-3069-4850-87F0-9D8EF914AF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85" y="5645151"/>
            <a:ext cx="18097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74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0667FD-73FA-03BC-0BD7-63DB861F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A65FF9-4193-3DEC-78B3-D5334D95F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A97E4B-3282-D946-E512-B8F45C5D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034-1A95-4CD7-AFF4-8B4C395818EF}" type="datetimeFigureOut">
              <a:rPr lang="fr-CA" smtClean="0"/>
              <a:t>2023-09-29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F076B6-9EC4-B438-254F-0E4E629A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201E12-CE56-B436-160E-43D3845A3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389D-207C-42DF-9377-C2AD9560C7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833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A814C-4A46-A93C-910B-8F9D40F4A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659B57-5F8C-0791-6E42-768BACE75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638876-538F-29D8-30EE-381C83B4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034-1A95-4CD7-AFF4-8B4C395818EF}" type="datetimeFigureOut">
              <a:rPr lang="fr-CA" smtClean="0"/>
              <a:t>2023-09-29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B062A0-30C4-6906-1710-510277726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1A29D0-6440-51C3-1A8D-0BCE8EB9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389D-207C-42DF-9377-C2AD9560C7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6469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E040D1-0213-B061-684D-3A58FC7C8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82CD38-3534-EB04-1C92-5DB88CEAD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F4C613-AC60-D626-775A-26204CD5C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1BF56E-F943-C922-A730-A45990F0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034-1A95-4CD7-AFF4-8B4C395818EF}" type="datetimeFigureOut">
              <a:rPr lang="fr-CA" smtClean="0"/>
              <a:t>2023-09-29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836E17-AE8B-A913-B228-BCF3F6E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AC7078-A6C3-18F0-72B0-A1C0519B6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389D-207C-42DF-9377-C2AD9560C7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712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E44AB3-E289-8D1F-3220-DF6F35D0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6FCA29-7378-6C28-EFAB-0FE9D9A3E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A0D2C5-A4AC-43CF-8364-25878AB7F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26965B-5DFB-5DC0-D68B-49AD8909B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A02D75A-2B3D-3798-E068-5E1C79035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333AEA0-B2B6-FC7D-426B-8AA009CF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034-1A95-4CD7-AFF4-8B4C395818EF}" type="datetimeFigureOut">
              <a:rPr lang="fr-CA" smtClean="0"/>
              <a:t>2023-09-29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FF106C-83B4-E357-59A1-B1B12E49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58E8F59-91CE-F7C6-4A5A-6FEADDD3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389D-207C-42DF-9377-C2AD9560C7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10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C918F-9B27-6886-A029-CC73F762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29DF50C-8272-5064-3A77-21E8950B9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034-1A95-4CD7-AFF4-8B4C395818EF}" type="datetimeFigureOut">
              <a:rPr lang="fr-CA" smtClean="0"/>
              <a:t>2023-09-29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34468A-0BD9-CE49-D13C-D69373E5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3EB1A2-8753-1177-30BF-BA3E0B4D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389D-207C-42DF-9377-C2AD9560C7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482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C33373-6E39-CBF5-F3A1-FAF4ED97E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034-1A95-4CD7-AFF4-8B4C395818EF}" type="datetimeFigureOut">
              <a:rPr lang="fr-CA" smtClean="0"/>
              <a:t>2023-09-29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D5B2541-E971-603B-DB84-DA85C74F9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1EDDF7-9630-DBD0-82F4-5F80CBE55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389D-207C-42DF-9377-C2AD9560C7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796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C1368-1E58-2D26-6CFB-7336C1F6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DE688C-9F0C-B156-7770-E52D539FE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253791-63CF-C288-7B6D-0A4712CA2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9A111B-7931-72A1-365D-E4BA2A81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034-1A95-4CD7-AFF4-8B4C395818EF}" type="datetimeFigureOut">
              <a:rPr lang="fr-CA" smtClean="0"/>
              <a:t>2023-09-29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2309F4-023B-E07C-AC85-77E00461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1707A5-8384-50A3-B601-17F345C4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389D-207C-42DF-9377-C2AD9560C7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628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5BB6F-AB5B-9948-2713-6FCA244E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3BA17F-AFEC-99FB-4236-B436FA02F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2E8862-22CA-0BAE-BF9B-2600B055F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14809E-1276-5190-96E4-2A6C3B841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5034-1A95-4CD7-AFF4-8B4C395818EF}" type="datetimeFigureOut">
              <a:rPr lang="fr-CA" smtClean="0"/>
              <a:t>2023-09-29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A8C04A-87AC-984C-4F81-C151AD8C7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F7F7CD-3F2F-3896-48BD-5757B129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389D-207C-42DF-9377-C2AD9560C7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902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A5F1995-0229-D72D-FEB6-F28857AC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5C644D-DE45-37BC-26FC-C411E168C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8C9712-27C9-70A6-06D9-A217712FC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75034-1A95-4CD7-AFF4-8B4C395818EF}" type="datetimeFigureOut">
              <a:rPr lang="fr-CA" smtClean="0"/>
              <a:t>2023-09-29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8DAC76-C9CD-705B-C355-7E4671DE46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D65470-AD31-0776-C379-901C42EF4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3389D-207C-42DF-9377-C2AD9560C7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729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sustainabledevelopment/f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ameqenligne.com/article/education/niveau/collegial/2/1041679/des-portables-nouvellement-achetes-et-pretes-aux-etudiant-es-pour-les-aider-dans-leurs-etudes-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48D06A31-0513-4A5F-8941-8558F693C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1" y="463551"/>
            <a:ext cx="7770813" cy="1433513"/>
          </a:xfrm>
        </p:spPr>
        <p:txBody>
          <a:bodyPr/>
          <a:lstStyle/>
          <a:p>
            <a:pPr eaLnBrk="1" hangingPunct="1"/>
            <a:r>
              <a:rPr lang="fr-CA" altLang="fr-FR" b="1" dirty="0">
                <a:solidFill>
                  <a:srgbClr val="595959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Bilan GES par catégorie</a:t>
            </a:r>
          </a:p>
        </p:txBody>
      </p:sp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1EC37CBD-7B73-76E6-AAF3-11438F620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861" y="1534052"/>
            <a:ext cx="10018671" cy="41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34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48D06A31-0513-4A5F-8941-8558F693C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1" y="463551"/>
            <a:ext cx="7770813" cy="1433513"/>
          </a:xfrm>
        </p:spPr>
        <p:txBody>
          <a:bodyPr/>
          <a:lstStyle/>
          <a:p>
            <a:pPr eaLnBrk="1" hangingPunct="1"/>
            <a:r>
              <a:rPr lang="fr-CA" altLang="fr-FR" b="1" dirty="0">
                <a:solidFill>
                  <a:srgbClr val="595959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Bilan GES par catégorie</a:t>
            </a:r>
          </a:p>
        </p:txBody>
      </p:sp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BA2CA7D6-FD7B-BABE-F2C0-FD4102584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691" y="1553966"/>
            <a:ext cx="10053841" cy="40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631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48D06A31-0513-4A5F-8941-8558F693C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1" y="463551"/>
            <a:ext cx="7770813" cy="1433513"/>
          </a:xfrm>
        </p:spPr>
        <p:txBody>
          <a:bodyPr/>
          <a:lstStyle/>
          <a:p>
            <a:pPr eaLnBrk="1" hangingPunct="1"/>
            <a:r>
              <a:rPr lang="fr-CA" altLang="fr-FR" b="1" dirty="0">
                <a:solidFill>
                  <a:srgbClr val="595959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Bilan GES par catégorie</a:t>
            </a:r>
          </a:p>
        </p:txBody>
      </p:sp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FF9A9CE3-4328-421A-8E51-495430723B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"/>
          <a:stretch/>
        </p:blipFill>
        <p:spPr>
          <a:xfrm>
            <a:off x="1389185" y="1577851"/>
            <a:ext cx="10159347" cy="39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8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48D06A31-0513-4A5F-8941-8558F693C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1" y="463551"/>
            <a:ext cx="7770813" cy="1433513"/>
          </a:xfrm>
        </p:spPr>
        <p:txBody>
          <a:bodyPr/>
          <a:lstStyle/>
          <a:p>
            <a:pPr eaLnBrk="1" hangingPunct="1"/>
            <a:r>
              <a:rPr lang="fr-CA" altLang="fr-FR" b="1" dirty="0">
                <a:solidFill>
                  <a:srgbClr val="595959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Bilan GES par catégorie</a:t>
            </a:r>
          </a:p>
        </p:txBody>
      </p:sp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506B3E22-598A-6BC5-771E-489CA271F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553" y="1573587"/>
            <a:ext cx="9543887" cy="403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95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48D06A31-0513-4A5F-8941-8558F693C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1" y="463551"/>
            <a:ext cx="7770813" cy="1433513"/>
          </a:xfrm>
        </p:spPr>
        <p:txBody>
          <a:bodyPr/>
          <a:lstStyle/>
          <a:p>
            <a:pPr eaLnBrk="1" hangingPunct="1"/>
            <a:r>
              <a:rPr lang="fr-CA" altLang="fr-FR" b="1" dirty="0">
                <a:solidFill>
                  <a:srgbClr val="595959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Constats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7EB9563-BD36-5DE4-8BC9-B316E75C927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/>
              <a:t>Émissions GES émises en 2020 </a:t>
            </a:r>
          </a:p>
          <a:p>
            <a:pPr lvl="1"/>
            <a:r>
              <a:rPr lang="fr-CA"/>
              <a:t>Transport : 69 %</a:t>
            </a:r>
          </a:p>
          <a:p>
            <a:pPr lvl="1"/>
            <a:r>
              <a:rPr lang="fr-CA"/>
              <a:t>Énergie : 27 %</a:t>
            </a:r>
          </a:p>
          <a:p>
            <a:pPr lvl="1"/>
            <a:r>
              <a:rPr lang="fr-CA">
                <a:highlight>
                  <a:srgbClr val="FFFF00"/>
                </a:highlight>
              </a:rPr>
              <a:t>Total : 96 %</a:t>
            </a:r>
          </a:p>
          <a:p>
            <a:r>
              <a:rPr lang="fr-CA"/>
              <a:t>Émissions GES émises en 2018</a:t>
            </a:r>
          </a:p>
          <a:p>
            <a:pPr lvl="1"/>
            <a:r>
              <a:rPr lang="fr-CA"/>
              <a:t>Transport : 76 % </a:t>
            </a:r>
          </a:p>
          <a:p>
            <a:pPr lvl="1"/>
            <a:r>
              <a:rPr lang="fr-CA"/>
              <a:t>Énergie : 19 %</a:t>
            </a:r>
          </a:p>
          <a:p>
            <a:pPr lvl="1"/>
            <a:r>
              <a:rPr lang="fr-CA">
                <a:highlight>
                  <a:srgbClr val="FFFF00"/>
                </a:highlight>
              </a:rPr>
              <a:t>Total : 95%</a:t>
            </a:r>
            <a:endParaRPr lang="fr-CA" dirty="0">
              <a:highlight>
                <a:srgbClr val="FFFF00"/>
              </a:highlight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CE23F4-B50A-C89C-9763-958D35CA2E04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/>
              <a:t>Pourcentage de la communauté utilisant la voiture :</a:t>
            </a:r>
          </a:p>
          <a:p>
            <a:r>
              <a:rPr lang="fr-CA"/>
              <a:t>2020 : 95%</a:t>
            </a:r>
          </a:p>
          <a:p>
            <a:r>
              <a:rPr lang="fr-CA"/>
              <a:t>2018 : 88%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71434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48D06A31-0513-4A5F-8941-8558F693C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1" y="463551"/>
            <a:ext cx="7770813" cy="1433513"/>
          </a:xfrm>
        </p:spPr>
        <p:txBody>
          <a:bodyPr/>
          <a:lstStyle/>
          <a:p>
            <a:pPr eaLnBrk="1" hangingPunct="1"/>
            <a:r>
              <a:rPr lang="fr-CA" altLang="fr-FR" b="1" dirty="0">
                <a:solidFill>
                  <a:srgbClr val="595959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Constats</a:t>
            </a: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47EB9563-BD36-5DE4-8BC9-B316E75C927A}"/>
              </a:ext>
            </a:extLst>
          </p:cNvPr>
          <p:cNvSpPr txBox="1">
            <a:spLocks/>
          </p:cNvSpPr>
          <p:nvPr/>
        </p:nvSpPr>
        <p:spPr>
          <a:xfrm>
            <a:off x="2209801" y="1897064"/>
            <a:ext cx="7057292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Pandémie de Covid-19 :</a:t>
            </a:r>
          </a:p>
          <a:p>
            <a:pPr lvl="1"/>
            <a:r>
              <a:rPr lang="fr-CA" dirty="0"/>
              <a:t>Cours à distance</a:t>
            </a:r>
          </a:p>
          <a:p>
            <a:pPr lvl="1"/>
            <a:r>
              <a:rPr lang="fr-CA" dirty="0"/>
              <a:t>Télétravail</a:t>
            </a:r>
          </a:p>
          <a:p>
            <a:pPr marL="0" indent="0">
              <a:buNone/>
            </a:pPr>
            <a:r>
              <a:rPr lang="fr-CA" dirty="0"/>
              <a:t>Impacts sur :</a:t>
            </a:r>
          </a:p>
          <a:p>
            <a:pPr lvl="1"/>
            <a:r>
              <a:rPr lang="fr-CA" dirty="0"/>
              <a:t>Consommation d’énergie</a:t>
            </a:r>
          </a:p>
          <a:p>
            <a:pPr lvl="1"/>
            <a:r>
              <a:rPr lang="fr-CA" dirty="0"/>
              <a:t>Transports pendulaires</a:t>
            </a:r>
          </a:p>
          <a:p>
            <a:pPr lvl="1"/>
            <a:r>
              <a:rPr lang="fr-CA" dirty="0"/>
              <a:t>Voyages</a:t>
            </a:r>
          </a:p>
          <a:p>
            <a:pPr lvl="1"/>
            <a:r>
              <a:rPr lang="fr-CA" dirty="0"/>
              <a:t>Consommation de biens</a:t>
            </a:r>
          </a:p>
          <a:p>
            <a:pPr lvl="1"/>
            <a:r>
              <a:rPr lang="fr-CA" dirty="0"/>
              <a:t>Alimentation</a:t>
            </a:r>
          </a:p>
          <a:p>
            <a:pPr lvl="1"/>
            <a:r>
              <a:rPr lang="fr-CA" dirty="0"/>
              <a:t>Matières résiduelles générées</a:t>
            </a:r>
            <a:endParaRPr lang="fr-CA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8043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48D06A31-0513-4A5F-8941-8558F693C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1" y="463551"/>
            <a:ext cx="7770813" cy="1433513"/>
          </a:xfrm>
        </p:spPr>
        <p:txBody>
          <a:bodyPr/>
          <a:lstStyle/>
          <a:p>
            <a:pPr eaLnBrk="1" hangingPunct="1"/>
            <a:r>
              <a:rPr lang="fr-CA" altLang="fr-FR" b="1" dirty="0">
                <a:solidFill>
                  <a:srgbClr val="595959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Actions 2019-2022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A4EE8E-32C7-1172-606B-647C47DC6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817" y="1593272"/>
            <a:ext cx="9568366" cy="412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98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48D06A31-0513-4A5F-8941-8558F693C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1" y="463551"/>
            <a:ext cx="7770813" cy="1433513"/>
          </a:xfrm>
        </p:spPr>
        <p:txBody>
          <a:bodyPr/>
          <a:lstStyle/>
          <a:p>
            <a:pPr eaLnBrk="1" hangingPunct="1"/>
            <a:r>
              <a:rPr lang="fr-CA" altLang="fr-FR" b="1" dirty="0">
                <a:solidFill>
                  <a:srgbClr val="595959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Recommandations</a:t>
            </a:r>
          </a:p>
        </p:txBody>
      </p:sp>
      <p:pic>
        <p:nvPicPr>
          <p:cNvPr id="2" name="Image 1" descr="Une image contenant graphique&#10;&#10;Description générée automatiquement">
            <a:extLst>
              <a:ext uri="{FF2B5EF4-FFF2-40B4-BE49-F238E27FC236}">
                <a16:creationId xmlns:a16="http://schemas.microsoft.com/office/drawing/2014/main" id="{338A2E61-E336-DFFC-A550-55235A693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698" y="2691179"/>
            <a:ext cx="4819650" cy="29527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12715A0-18F2-EA61-6999-E08768EFAE35}"/>
              </a:ext>
            </a:extLst>
          </p:cNvPr>
          <p:cNvSpPr txBox="1"/>
          <p:nvPr/>
        </p:nvSpPr>
        <p:spPr>
          <a:xfrm>
            <a:off x="2209801" y="2109455"/>
            <a:ext cx="927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Poursuite de mise en place de solutions en suivant la hiérarchie suivante:</a:t>
            </a:r>
          </a:p>
        </p:txBody>
      </p:sp>
    </p:spTree>
    <p:extLst>
      <p:ext uri="{BB962C8B-B14F-4D97-AF65-F5344CB8AC3E}">
        <p14:creationId xmlns:p14="http://schemas.microsoft.com/office/powerpoint/2010/main" val="1061837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48D06A31-0513-4A5F-8941-8558F693C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1" y="463551"/>
            <a:ext cx="7770813" cy="1433513"/>
          </a:xfrm>
        </p:spPr>
        <p:txBody>
          <a:bodyPr/>
          <a:lstStyle/>
          <a:p>
            <a:pPr eaLnBrk="1" hangingPunct="1"/>
            <a:r>
              <a:rPr lang="fr-CA" altLang="fr-FR" b="1" dirty="0">
                <a:solidFill>
                  <a:srgbClr val="595959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Recommandations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08385C84-BC9A-7683-8CC4-6216F032EB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0219209"/>
              </p:ext>
            </p:extLst>
          </p:nvPr>
        </p:nvGraphicFramePr>
        <p:xfrm>
          <a:off x="1178169" y="2057400"/>
          <a:ext cx="8981831" cy="408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7982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98264683-0D06-4A9E-BF9B-D794F3D29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1341437"/>
            <a:ext cx="5597769" cy="3195394"/>
          </a:xfrm>
        </p:spPr>
        <p:txBody>
          <a:bodyPr>
            <a:noAutofit/>
          </a:bodyPr>
          <a:lstStyle/>
          <a:p>
            <a:pPr eaLnBrk="1" hangingPunct="1"/>
            <a:r>
              <a:rPr lang="fr-CA" altLang="fr-FR" sz="4000" b="1" dirty="0">
                <a:latin typeface="Nirmala UI" panose="020B0502040204020203" pitchFamily="34" charset="0"/>
                <a:cs typeface="Nirmala UI" panose="020B0502040204020203" pitchFamily="34" charset="0"/>
              </a:rPr>
              <a:t>Empreinte environnementale – Bilan carbone</a:t>
            </a:r>
            <a:br>
              <a:rPr lang="fr-CA" altLang="fr-FR" sz="4000" b="1" dirty="0">
                <a:latin typeface="Nirmala UI" panose="020B0502040204020203" pitchFamily="34" charset="0"/>
                <a:cs typeface="Nirmala UI" panose="020B0502040204020203" pitchFamily="34" charset="0"/>
              </a:rPr>
            </a:br>
            <a:r>
              <a:rPr lang="fr-CA" altLang="fr-FR" sz="4000" b="1" dirty="0">
                <a:latin typeface="Nirmala UI" panose="020B0502040204020203" pitchFamily="34" charset="0"/>
                <a:cs typeface="Nirmala UI" panose="020B0502040204020203" pitchFamily="34" charset="0"/>
              </a:rPr>
              <a:t>2020-2021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0B06DA-FC71-4E3D-B49F-42E5839C9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472" y="4373563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>
              <a:lnSpc>
                <a:spcPct val="96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fr-CA" sz="2400" kern="0" dirty="0">
                <a:solidFill>
                  <a:srgbClr val="595959"/>
                </a:solidFill>
                <a:latin typeface="Century Gothic" panose="020B0502020202020204" pitchFamily="34" charset="0"/>
                <a:ea typeface="+mj-ea"/>
                <a:cs typeface="+mj-cs"/>
              </a:rPr>
              <a:t>Cégep Saint-Jean-sur-Richelieu</a:t>
            </a:r>
          </a:p>
        </p:txBody>
      </p:sp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A0D519FD-7880-7A59-1DC7-9136F94E77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7" b="2433"/>
          <a:stretch/>
        </p:blipFill>
        <p:spPr>
          <a:xfrm>
            <a:off x="1105266" y="1156638"/>
            <a:ext cx="4003431" cy="390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48D06A31-0513-4A5F-8941-8558F693C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1" y="463551"/>
            <a:ext cx="7770813" cy="1433513"/>
          </a:xfrm>
        </p:spPr>
        <p:txBody>
          <a:bodyPr/>
          <a:lstStyle/>
          <a:p>
            <a:pPr eaLnBrk="1" hangingPunct="1"/>
            <a:r>
              <a:rPr lang="fr-CA" altLang="fr-FR" b="1" dirty="0">
                <a:solidFill>
                  <a:srgbClr val="595959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Objectifs du projet</a:t>
            </a:r>
          </a:p>
        </p:txBody>
      </p:sp>
      <p:graphicFrame>
        <p:nvGraphicFramePr>
          <p:cNvPr id="2" name="Espace réservé du contenu 3">
            <a:extLst>
              <a:ext uri="{FF2B5EF4-FFF2-40B4-BE49-F238E27FC236}">
                <a16:creationId xmlns:a16="http://schemas.microsoft.com/office/drawing/2014/main" id="{90BB0B08-9A5F-7501-1F39-5FD15F0E28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841336"/>
              </p:ext>
            </p:extLst>
          </p:nvPr>
        </p:nvGraphicFramePr>
        <p:xfrm>
          <a:off x="905987" y="2155873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48D06A31-0513-4A5F-8941-8558F693C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1" y="463551"/>
            <a:ext cx="7770813" cy="1433513"/>
          </a:xfrm>
        </p:spPr>
        <p:txBody>
          <a:bodyPr/>
          <a:lstStyle/>
          <a:p>
            <a:pPr eaLnBrk="1" hangingPunct="1"/>
            <a:r>
              <a:rPr lang="fr-CA" altLang="fr-FR" b="1" dirty="0">
                <a:solidFill>
                  <a:srgbClr val="595959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Portrait</a:t>
            </a:r>
          </a:p>
        </p:txBody>
      </p:sp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B4ADEDB6-FF52-1795-C9B8-1E0209A95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939" y="1588141"/>
            <a:ext cx="7188199" cy="424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41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48D06A31-0513-4A5F-8941-8558F693C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1" y="463551"/>
            <a:ext cx="7770813" cy="1433513"/>
          </a:xfrm>
        </p:spPr>
        <p:txBody>
          <a:bodyPr/>
          <a:lstStyle/>
          <a:p>
            <a:pPr eaLnBrk="1" hangingPunct="1"/>
            <a:r>
              <a:rPr lang="fr-CA" altLang="fr-FR" b="1" dirty="0">
                <a:solidFill>
                  <a:srgbClr val="595959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Bilan total 2020-2021</a:t>
            </a:r>
          </a:p>
        </p:txBody>
      </p:sp>
      <p:graphicFrame>
        <p:nvGraphicFramePr>
          <p:cNvPr id="2" name="Espace réservé du contenu 3">
            <a:extLst>
              <a:ext uri="{FF2B5EF4-FFF2-40B4-BE49-F238E27FC236}">
                <a16:creationId xmlns:a16="http://schemas.microsoft.com/office/drawing/2014/main" id="{10260C68-560F-2021-E0DE-2163562771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0847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3" descr="Une image contenant Police, texte, logo, Graphique&#10;&#10;Description générée automatiquement">
            <a:extLst>
              <a:ext uri="{FF2B5EF4-FFF2-40B4-BE49-F238E27FC236}">
                <a16:creationId xmlns:a16="http://schemas.microsoft.com/office/drawing/2014/main" id="{51ECCCB3-BF3C-0275-2871-22887A38AD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352451" y="2960329"/>
            <a:ext cx="2286198" cy="9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68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48D06A31-0513-4A5F-8941-8558F693C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1" y="463551"/>
            <a:ext cx="7770813" cy="1433513"/>
          </a:xfrm>
        </p:spPr>
        <p:txBody>
          <a:bodyPr/>
          <a:lstStyle/>
          <a:p>
            <a:pPr eaLnBrk="1" hangingPunct="1"/>
            <a:r>
              <a:rPr lang="fr-CA" altLang="fr-FR" b="1" dirty="0">
                <a:solidFill>
                  <a:srgbClr val="595959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Bilan GES total 2020-2021</a:t>
            </a:r>
          </a:p>
        </p:txBody>
      </p:sp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847937A5-2206-0F86-8C7B-1670D5CE35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669" r="3982"/>
          <a:stretch/>
        </p:blipFill>
        <p:spPr>
          <a:xfrm>
            <a:off x="2532183" y="1600201"/>
            <a:ext cx="9179171" cy="455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932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48D06A31-0513-4A5F-8941-8558F693C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0593" y="2712243"/>
            <a:ext cx="7770813" cy="1433513"/>
          </a:xfrm>
        </p:spPr>
        <p:txBody>
          <a:bodyPr/>
          <a:lstStyle/>
          <a:p>
            <a:pPr algn="ctr" eaLnBrk="1" hangingPunct="1"/>
            <a:r>
              <a:rPr lang="fr-CA" altLang="fr-FR" b="1" dirty="0">
                <a:solidFill>
                  <a:srgbClr val="595959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Comparaison 2020-2021 vs 2018-2019</a:t>
            </a:r>
          </a:p>
        </p:txBody>
      </p:sp>
    </p:spTree>
    <p:extLst>
      <p:ext uri="{BB962C8B-B14F-4D97-AF65-F5344CB8AC3E}">
        <p14:creationId xmlns:p14="http://schemas.microsoft.com/office/powerpoint/2010/main" val="474014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48D06A31-0513-4A5F-8941-8558F693C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1" y="463551"/>
            <a:ext cx="7770813" cy="1433513"/>
          </a:xfrm>
        </p:spPr>
        <p:txBody>
          <a:bodyPr/>
          <a:lstStyle/>
          <a:p>
            <a:pPr eaLnBrk="1" hangingPunct="1"/>
            <a:r>
              <a:rPr lang="fr-CA" altLang="fr-FR" b="1">
                <a:solidFill>
                  <a:srgbClr val="595959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Bilan GES total</a:t>
            </a:r>
            <a:endParaRPr lang="fr-CA" altLang="fr-FR" b="1" dirty="0">
              <a:solidFill>
                <a:srgbClr val="595959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5956D78A-14F1-96B2-4D61-18D29FDF6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9" t="10670" r="4151"/>
          <a:stretch/>
        </p:blipFill>
        <p:spPr>
          <a:xfrm>
            <a:off x="967153" y="1670538"/>
            <a:ext cx="10128739" cy="39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51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48D06A31-0513-4A5F-8941-8558F693CA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1" y="463551"/>
            <a:ext cx="7770813" cy="1433513"/>
          </a:xfrm>
        </p:spPr>
        <p:txBody>
          <a:bodyPr/>
          <a:lstStyle/>
          <a:p>
            <a:pPr eaLnBrk="1" hangingPunct="1"/>
            <a:r>
              <a:rPr lang="fr-CA" altLang="fr-FR" b="1" dirty="0">
                <a:solidFill>
                  <a:srgbClr val="595959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Bilan GES par catégorie</a:t>
            </a:r>
          </a:p>
        </p:txBody>
      </p:sp>
      <p:pic>
        <p:nvPicPr>
          <p:cNvPr id="3" name="Espace réservé du contenu 4">
            <a:extLst>
              <a:ext uri="{FF2B5EF4-FFF2-40B4-BE49-F238E27FC236}">
                <a16:creationId xmlns:a16="http://schemas.microsoft.com/office/drawing/2014/main" id="{2B305854-4302-E4DB-7A6E-0591C28ACC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" t="11170" r="2049"/>
          <a:stretch/>
        </p:blipFill>
        <p:spPr>
          <a:xfrm>
            <a:off x="1248507" y="1512277"/>
            <a:ext cx="10075985" cy="413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638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3935</TotalTime>
  <Words>220</Words>
  <Application>Microsoft Office PowerPoint</Application>
  <PresentationFormat>Grand écran</PresentationFormat>
  <Paragraphs>51</Paragraphs>
  <Slides>18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Nirmala UI</vt:lpstr>
      <vt:lpstr>Times New Roman</vt:lpstr>
      <vt:lpstr>Thème Office</vt:lpstr>
      <vt:lpstr>Présentation PowerPoint</vt:lpstr>
      <vt:lpstr>Empreinte environnementale – Bilan carbone 2020-2021</vt:lpstr>
      <vt:lpstr>Objectifs du projet</vt:lpstr>
      <vt:lpstr>Portrait</vt:lpstr>
      <vt:lpstr>Bilan total 2020-2021</vt:lpstr>
      <vt:lpstr>Bilan GES total 2020-2021</vt:lpstr>
      <vt:lpstr>Comparaison 2020-2021 vs 2018-2019</vt:lpstr>
      <vt:lpstr>Bilan GES total</vt:lpstr>
      <vt:lpstr>Bilan GES par catégorie</vt:lpstr>
      <vt:lpstr>Bilan GES par catégorie</vt:lpstr>
      <vt:lpstr>Bilan GES par catégorie</vt:lpstr>
      <vt:lpstr>Bilan GES par catégorie</vt:lpstr>
      <vt:lpstr>Bilan GES par catégorie</vt:lpstr>
      <vt:lpstr>Constats</vt:lpstr>
      <vt:lpstr>Constats</vt:lpstr>
      <vt:lpstr>Actions 2019-2022</vt:lpstr>
      <vt:lpstr>Recommandations</vt:lpstr>
      <vt:lpstr>Recommandations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GES 2020-2021</dc:title>
  <dc:creator>Nathalie Guibord</dc:creator>
  <cp:lastModifiedBy>Nathalie Guibord</cp:lastModifiedBy>
  <cp:revision>4</cp:revision>
  <dcterms:created xsi:type="dcterms:W3CDTF">2022-10-21T18:37:54Z</dcterms:created>
  <dcterms:modified xsi:type="dcterms:W3CDTF">2023-09-29T23:03:32Z</dcterms:modified>
</cp:coreProperties>
</file>